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wdp" ContentType="image/vnd.ms-photo"/>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customXml/itemProps11.xml" ContentType="application/vnd.openxmlformats-officedocument.customXmlProperties+xml"/>
  <Override PartName="/customXml/itemProps1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2.xml" ContentType="application/vnd.openxmlformats-officedocument.drawingml.char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62" r:id="rId13"/>
  </p:sldMasterIdLst>
  <p:notesMasterIdLst>
    <p:notesMasterId r:id="rId77"/>
  </p:notesMasterIdLst>
  <p:handoutMasterIdLst>
    <p:handoutMasterId r:id="rId78"/>
  </p:handoutMasterIdLst>
  <p:sldIdLst>
    <p:sldId id="256" r:id="rId14"/>
    <p:sldId id="260" r:id="rId15"/>
    <p:sldId id="261" r:id="rId16"/>
    <p:sldId id="263" r:id="rId17"/>
    <p:sldId id="264" r:id="rId18"/>
    <p:sldId id="509" r:id="rId19"/>
    <p:sldId id="421" r:id="rId20"/>
    <p:sldId id="365" r:id="rId21"/>
    <p:sldId id="544" r:id="rId22"/>
    <p:sldId id="353" r:id="rId23"/>
    <p:sldId id="363" r:id="rId24"/>
    <p:sldId id="364" r:id="rId25"/>
    <p:sldId id="367" r:id="rId26"/>
    <p:sldId id="368" r:id="rId27"/>
    <p:sldId id="542" r:id="rId28"/>
    <p:sldId id="373" r:id="rId29"/>
    <p:sldId id="543" r:id="rId30"/>
    <p:sldId id="554" r:id="rId31"/>
    <p:sldId id="423" r:id="rId32"/>
    <p:sldId id="414" r:id="rId33"/>
    <p:sldId id="345" r:id="rId34"/>
    <p:sldId id="477" r:id="rId35"/>
    <p:sldId id="500" r:id="rId36"/>
    <p:sldId id="532" r:id="rId37"/>
    <p:sldId id="479" r:id="rId38"/>
    <p:sldId id="480" r:id="rId39"/>
    <p:sldId id="383" r:id="rId40"/>
    <p:sldId id="352" r:id="rId41"/>
    <p:sldId id="349" r:id="rId42"/>
    <p:sldId id="485" r:id="rId43"/>
    <p:sldId id="549" r:id="rId44"/>
    <p:sldId id="354" r:id="rId45"/>
    <p:sldId id="416" r:id="rId46"/>
    <p:sldId id="420" r:id="rId47"/>
    <p:sldId id="550" r:id="rId48"/>
    <p:sldId id="539" r:id="rId49"/>
    <p:sldId id="271" r:id="rId50"/>
    <p:sldId id="265" r:id="rId51"/>
    <p:sldId id="266" r:id="rId52"/>
    <p:sldId id="337" r:id="rId53"/>
    <p:sldId id="548" r:id="rId54"/>
    <p:sldId id="350" r:id="rId55"/>
    <p:sldId id="429" r:id="rId56"/>
    <p:sldId id="430" r:id="rId57"/>
    <p:sldId id="546" r:id="rId58"/>
    <p:sldId id="547" r:id="rId59"/>
    <p:sldId id="551" r:id="rId60"/>
    <p:sldId id="552" r:id="rId61"/>
    <p:sldId id="370" r:id="rId62"/>
    <p:sldId id="371" r:id="rId63"/>
    <p:sldId id="379" r:id="rId64"/>
    <p:sldId id="372" r:id="rId65"/>
    <p:sldId id="553" r:id="rId66"/>
    <p:sldId id="362" r:id="rId67"/>
    <p:sldId id="374" r:id="rId68"/>
    <p:sldId id="375" r:id="rId69"/>
    <p:sldId id="376" r:id="rId70"/>
    <p:sldId id="377" r:id="rId71"/>
    <p:sldId id="268" r:id="rId72"/>
    <p:sldId id="269" r:id="rId73"/>
    <p:sldId id="270" r:id="rId74"/>
    <p:sldId id="257" r:id="rId75"/>
    <p:sldId id="541" r:id="rId76"/>
  </p:sldIdLst>
  <p:sldSz cx="12190413" cy="6858000"/>
  <p:notesSz cx="6858000" cy="9144000"/>
  <p:custDataLst>
    <p:tags r:id="rId79"/>
  </p:custDataLst>
  <p:defaultTextStyle>
    <a:defPPr>
      <a:defRPr lang="da-DK"/>
    </a:defPPr>
    <a:lvl1pPr algn="l" rtl="0" fontAlgn="base">
      <a:spcBef>
        <a:spcPct val="50000"/>
      </a:spcBef>
      <a:spcAft>
        <a:spcPct val="0"/>
      </a:spcAft>
      <a:defRPr sz="1600" kern="1200">
        <a:solidFill>
          <a:schemeClr val="tx1"/>
        </a:solidFill>
        <a:latin typeface="Verdana" pitchFamily="34" charset="0"/>
        <a:ea typeface="ＭＳ Ｐゴシック" pitchFamily="-80" charset="-128"/>
        <a:cs typeface="+mn-cs"/>
      </a:defRPr>
    </a:lvl1pPr>
    <a:lvl2pPr marL="457200" algn="l" rtl="0" fontAlgn="base">
      <a:spcBef>
        <a:spcPct val="50000"/>
      </a:spcBef>
      <a:spcAft>
        <a:spcPct val="0"/>
      </a:spcAft>
      <a:defRPr sz="1600" kern="1200">
        <a:solidFill>
          <a:schemeClr val="tx1"/>
        </a:solidFill>
        <a:latin typeface="Verdana" pitchFamily="34" charset="0"/>
        <a:ea typeface="ＭＳ Ｐゴシック" pitchFamily="-80" charset="-128"/>
        <a:cs typeface="+mn-cs"/>
      </a:defRPr>
    </a:lvl2pPr>
    <a:lvl3pPr marL="914400" algn="l" rtl="0" fontAlgn="base">
      <a:spcBef>
        <a:spcPct val="50000"/>
      </a:spcBef>
      <a:spcAft>
        <a:spcPct val="0"/>
      </a:spcAft>
      <a:defRPr sz="1600" kern="1200">
        <a:solidFill>
          <a:schemeClr val="tx1"/>
        </a:solidFill>
        <a:latin typeface="Verdana" pitchFamily="34" charset="0"/>
        <a:ea typeface="ＭＳ Ｐゴシック" pitchFamily="-80" charset="-128"/>
        <a:cs typeface="+mn-cs"/>
      </a:defRPr>
    </a:lvl3pPr>
    <a:lvl4pPr marL="1371600" algn="l" rtl="0" fontAlgn="base">
      <a:spcBef>
        <a:spcPct val="50000"/>
      </a:spcBef>
      <a:spcAft>
        <a:spcPct val="0"/>
      </a:spcAft>
      <a:defRPr sz="1600" kern="1200">
        <a:solidFill>
          <a:schemeClr val="tx1"/>
        </a:solidFill>
        <a:latin typeface="Verdana" pitchFamily="34" charset="0"/>
        <a:ea typeface="ＭＳ Ｐゴシック" pitchFamily="-80" charset="-128"/>
        <a:cs typeface="+mn-cs"/>
      </a:defRPr>
    </a:lvl4pPr>
    <a:lvl5pPr marL="1828800" algn="l" rtl="0" fontAlgn="base">
      <a:spcBef>
        <a:spcPct val="50000"/>
      </a:spcBef>
      <a:spcAft>
        <a:spcPct val="0"/>
      </a:spcAft>
      <a:defRPr sz="1600" kern="1200">
        <a:solidFill>
          <a:schemeClr val="tx1"/>
        </a:solidFill>
        <a:latin typeface="Verdana" pitchFamily="34" charset="0"/>
        <a:ea typeface="ＭＳ Ｐゴシック" pitchFamily="-80" charset="-128"/>
        <a:cs typeface="+mn-cs"/>
      </a:defRPr>
    </a:lvl5pPr>
    <a:lvl6pPr marL="2286000" algn="l" defTabSz="914400" rtl="0" eaLnBrk="1" latinLnBrk="0" hangingPunct="1">
      <a:defRPr sz="1600" kern="1200">
        <a:solidFill>
          <a:schemeClr val="tx1"/>
        </a:solidFill>
        <a:latin typeface="Verdana" pitchFamily="34" charset="0"/>
        <a:ea typeface="ＭＳ Ｐゴシック" pitchFamily="-80" charset="-128"/>
        <a:cs typeface="+mn-cs"/>
      </a:defRPr>
    </a:lvl6pPr>
    <a:lvl7pPr marL="2743200" algn="l" defTabSz="914400" rtl="0" eaLnBrk="1" latinLnBrk="0" hangingPunct="1">
      <a:defRPr sz="1600" kern="1200">
        <a:solidFill>
          <a:schemeClr val="tx1"/>
        </a:solidFill>
        <a:latin typeface="Verdana" pitchFamily="34" charset="0"/>
        <a:ea typeface="ＭＳ Ｐゴシック" pitchFamily="-80" charset="-128"/>
        <a:cs typeface="+mn-cs"/>
      </a:defRPr>
    </a:lvl7pPr>
    <a:lvl8pPr marL="3200400" algn="l" defTabSz="914400" rtl="0" eaLnBrk="1" latinLnBrk="0" hangingPunct="1">
      <a:defRPr sz="1600" kern="1200">
        <a:solidFill>
          <a:schemeClr val="tx1"/>
        </a:solidFill>
        <a:latin typeface="Verdana" pitchFamily="34" charset="0"/>
        <a:ea typeface="ＭＳ Ｐゴシック" pitchFamily="-80" charset="-128"/>
        <a:cs typeface="+mn-cs"/>
      </a:defRPr>
    </a:lvl8pPr>
    <a:lvl9pPr marL="3657600" algn="l" defTabSz="914400" rtl="0" eaLnBrk="1" latinLnBrk="0" hangingPunct="1">
      <a:defRPr sz="1600" kern="1200">
        <a:solidFill>
          <a:schemeClr val="tx1"/>
        </a:solidFill>
        <a:latin typeface="Verdana" pitchFamily="34" charset="0"/>
        <a:ea typeface="ＭＳ Ｐゴシック" pitchFamily="-80" charset="-128"/>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6D04D"/>
    <a:srgbClr val="171748"/>
    <a:srgbClr val="1FD082"/>
    <a:srgbClr val="2F3EEA"/>
    <a:srgbClr val="FFFFFF"/>
    <a:srgbClr val="990000"/>
    <a:srgbClr val="000000"/>
    <a:srgbClr val="FFCC00"/>
    <a:srgbClr val="FF6600"/>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DF18680-E054-41AD-8BC1-D1AEF772440D}">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90" autoAdjust="0"/>
    <p:restoredTop sz="93537" autoAdjust="0"/>
  </p:normalViewPr>
  <p:slideViewPr>
    <p:cSldViewPr showGuides="1">
      <p:cViewPr varScale="1">
        <p:scale>
          <a:sx n="67" d="100"/>
          <a:sy n="67" d="100"/>
        </p:scale>
        <p:origin x="452" y="32"/>
      </p:cViewPr>
      <p:guideLst/>
    </p:cSldViewPr>
  </p:slideViewPr>
  <p:notesTextViewPr>
    <p:cViewPr>
      <p:scale>
        <a:sx n="100" d="100"/>
        <a:sy n="100" d="100"/>
      </p:scale>
      <p:origin x="0" y="0"/>
    </p:cViewPr>
  </p:notesTextViewPr>
  <p:notesViewPr>
    <p:cSldViewPr showGuides="1">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3.xml"/><Relationship Id="rId21" Type="http://schemas.openxmlformats.org/officeDocument/2006/relationships/slide" Target="slides/slide8.xml"/><Relationship Id="rId42" Type="http://schemas.openxmlformats.org/officeDocument/2006/relationships/slide" Target="slides/slide29.xml"/><Relationship Id="rId47" Type="http://schemas.openxmlformats.org/officeDocument/2006/relationships/slide" Target="slides/slide34.xml"/><Relationship Id="rId63" Type="http://schemas.openxmlformats.org/officeDocument/2006/relationships/slide" Target="slides/slide50.xml"/><Relationship Id="rId68" Type="http://schemas.openxmlformats.org/officeDocument/2006/relationships/slide" Target="slides/slide55.xml"/><Relationship Id="rId16" Type="http://schemas.openxmlformats.org/officeDocument/2006/relationships/slide" Target="slides/slide3.xml"/><Relationship Id="rId11" Type="http://schemas.openxmlformats.org/officeDocument/2006/relationships/customXml" Target="../customXml/item11.xml"/><Relationship Id="rId32" Type="http://schemas.openxmlformats.org/officeDocument/2006/relationships/slide" Target="slides/slide19.xml"/><Relationship Id="rId37" Type="http://schemas.openxmlformats.org/officeDocument/2006/relationships/slide" Target="slides/slide24.xml"/><Relationship Id="rId53" Type="http://schemas.openxmlformats.org/officeDocument/2006/relationships/slide" Target="slides/slide40.xml"/><Relationship Id="rId58" Type="http://schemas.openxmlformats.org/officeDocument/2006/relationships/slide" Target="slides/slide45.xml"/><Relationship Id="rId74" Type="http://schemas.openxmlformats.org/officeDocument/2006/relationships/slide" Target="slides/slide61.xml"/><Relationship Id="rId79" Type="http://schemas.openxmlformats.org/officeDocument/2006/relationships/tags" Target="tags/tag1.xml"/><Relationship Id="rId5" Type="http://schemas.openxmlformats.org/officeDocument/2006/relationships/customXml" Target="../customXml/item5.xml"/><Relationship Id="rId61" Type="http://schemas.openxmlformats.org/officeDocument/2006/relationships/slide" Target="slides/slide48.xml"/><Relationship Id="rId82" Type="http://schemas.openxmlformats.org/officeDocument/2006/relationships/theme" Target="theme/theme1.xml"/><Relationship Id="rId19" Type="http://schemas.openxmlformats.org/officeDocument/2006/relationships/slide" Target="slides/slide6.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slide" Target="slides/slide35.xml"/><Relationship Id="rId56" Type="http://schemas.openxmlformats.org/officeDocument/2006/relationships/slide" Target="slides/slide43.xml"/><Relationship Id="rId64" Type="http://schemas.openxmlformats.org/officeDocument/2006/relationships/slide" Target="slides/slide51.xml"/><Relationship Id="rId69" Type="http://schemas.openxmlformats.org/officeDocument/2006/relationships/slide" Target="slides/slide56.xml"/><Relationship Id="rId77" Type="http://schemas.openxmlformats.org/officeDocument/2006/relationships/notesMaster" Target="notesMasters/notesMaster1.xml"/><Relationship Id="rId8" Type="http://schemas.openxmlformats.org/officeDocument/2006/relationships/customXml" Target="../customXml/item8.xml"/><Relationship Id="rId51" Type="http://schemas.openxmlformats.org/officeDocument/2006/relationships/slide" Target="slides/slide38.xml"/><Relationship Id="rId72" Type="http://schemas.openxmlformats.org/officeDocument/2006/relationships/slide" Target="slides/slide59.xml"/><Relationship Id="rId80"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customXml" Target="../customXml/item12.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59" Type="http://schemas.openxmlformats.org/officeDocument/2006/relationships/slide" Target="slides/slide46.xml"/><Relationship Id="rId67" Type="http://schemas.openxmlformats.org/officeDocument/2006/relationships/slide" Target="slides/slide54.xml"/><Relationship Id="rId20" Type="http://schemas.openxmlformats.org/officeDocument/2006/relationships/slide" Target="slides/slide7.xml"/><Relationship Id="rId41" Type="http://schemas.openxmlformats.org/officeDocument/2006/relationships/slide" Target="slides/slide28.xml"/><Relationship Id="rId54" Type="http://schemas.openxmlformats.org/officeDocument/2006/relationships/slide" Target="slides/slide41.xml"/><Relationship Id="rId62" Type="http://schemas.openxmlformats.org/officeDocument/2006/relationships/slide" Target="slides/slide49.xml"/><Relationship Id="rId70" Type="http://schemas.openxmlformats.org/officeDocument/2006/relationships/slide" Target="slides/slide57.xml"/><Relationship Id="rId75" Type="http://schemas.openxmlformats.org/officeDocument/2006/relationships/slide" Target="slides/slide62.xml"/><Relationship Id="rId83"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customXml" Target="../customXml/item6.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57" Type="http://schemas.openxmlformats.org/officeDocument/2006/relationships/slide" Target="slides/slide44.xml"/><Relationship Id="rId10" Type="http://schemas.openxmlformats.org/officeDocument/2006/relationships/customXml" Target="../customXml/item10.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slide" Target="slides/slide39.xml"/><Relationship Id="rId60" Type="http://schemas.openxmlformats.org/officeDocument/2006/relationships/slide" Target="slides/slide47.xml"/><Relationship Id="rId65" Type="http://schemas.openxmlformats.org/officeDocument/2006/relationships/slide" Target="slides/slide52.xml"/><Relationship Id="rId73" Type="http://schemas.openxmlformats.org/officeDocument/2006/relationships/slide" Target="slides/slide60.xml"/><Relationship Id="rId78" Type="http://schemas.openxmlformats.org/officeDocument/2006/relationships/handoutMaster" Target="handoutMasters/handoutMaster1.xml"/><Relationship Id="rId81" Type="http://schemas.openxmlformats.org/officeDocument/2006/relationships/viewProps" Target="viewProps.xml"/><Relationship Id="rId4" Type="http://schemas.openxmlformats.org/officeDocument/2006/relationships/customXml" Target="../customXml/item4.xml"/><Relationship Id="rId9" Type="http://schemas.openxmlformats.org/officeDocument/2006/relationships/customXml" Target="../customXml/item9.xml"/><Relationship Id="rId13" Type="http://schemas.openxmlformats.org/officeDocument/2006/relationships/slideMaster" Target="slideMasters/slideMaster1.xml"/><Relationship Id="rId18" Type="http://schemas.openxmlformats.org/officeDocument/2006/relationships/slide" Target="slides/slide5.xml"/><Relationship Id="rId39" Type="http://schemas.openxmlformats.org/officeDocument/2006/relationships/slide" Target="slides/slide26.xml"/><Relationship Id="rId34" Type="http://schemas.openxmlformats.org/officeDocument/2006/relationships/slide" Target="slides/slide21.xml"/><Relationship Id="rId50" Type="http://schemas.openxmlformats.org/officeDocument/2006/relationships/slide" Target="slides/slide37.xml"/><Relationship Id="rId55" Type="http://schemas.openxmlformats.org/officeDocument/2006/relationships/slide" Target="slides/slide42.xml"/><Relationship Id="rId76" Type="http://schemas.openxmlformats.org/officeDocument/2006/relationships/slide" Target="slides/slide63.xml"/><Relationship Id="rId7" Type="http://schemas.openxmlformats.org/officeDocument/2006/relationships/customXml" Target="../customXml/item7.xml"/><Relationship Id="rId71" Type="http://schemas.openxmlformats.org/officeDocument/2006/relationships/slide" Target="slides/slide58.xml"/><Relationship Id="rId2" Type="http://schemas.openxmlformats.org/officeDocument/2006/relationships/customXml" Target="../customXml/item2.xml"/><Relationship Id="rId29" Type="http://schemas.openxmlformats.org/officeDocument/2006/relationships/slide" Target="slides/slide16.xml"/><Relationship Id="rId24" Type="http://schemas.openxmlformats.org/officeDocument/2006/relationships/slide" Target="slides/slide11.xml"/><Relationship Id="rId40" Type="http://schemas.openxmlformats.org/officeDocument/2006/relationships/slide" Target="slides/slide27.xml"/><Relationship Id="rId45" Type="http://schemas.openxmlformats.org/officeDocument/2006/relationships/slide" Target="slides/slide32.xml"/><Relationship Id="rId66" Type="http://schemas.openxmlformats.org/officeDocument/2006/relationships/slide" Target="slides/slide53.xml"/></Relationships>
</file>

<file path=ppt/charts/_rels/chart1.xml.rels><?xml version="1.0" encoding="UTF-8" standalone="yes"?>
<Relationships xmlns="http://schemas.openxmlformats.org/package/2006/relationships"><Relationship Id="rId1" Type="http://schemas.openxmlformats.org/officeDocument/2006/relationships/oleObject" Target="Macintosh%20HD:Users:juliestormhogsbro:Desktop:Master%20thesis:Dumas:N-factor-protein.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Macintosh%20HD:Users:juliestormhogsbro:Desktop:Master%20thesis:Dumas:N-factor-protein.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2123228876336593E-2"/>
          <c:y val="7.8492713863255806E-2"/>
          <c:w val="0.74627709730728098"/>
          <c:h val="0.66034334256423599"/>
        </c:manualLayout>
      </c:layout>
      <c:lineChart>
        <c:grouping val="standard"/>
        <c:varyColors val="0"/>
        <c:ser>
          <c:idx val="0"/>
          <c:order val="0"/>
          <c:tx>
            <c:strRef>
              <c:f>'Ark1'!$I$17</c:f>
              <c:strCache>
                <c:ptCount val="1"/>
                <c:pt idx="0">
                  <c:v>Protein (TAA - H2O)</c:v>
                </c:pt>
              </c:strCache>
            </c:strRef>
          </c:tx>
          <c:marker>
            <c:symbol val="none"/>
          </c:marker>
          <c:dPt>
            <c:idx val="6"/>
            <c:bubble3D val="0"/>
            <c:spPr>
              <a:ln>
                <a:noFill/>
              </a:ln>
            </c:spPr>
            <c:extLst>
              <c:ext xmlns:c16="http://schemas.microsoft.com/office/drawing/2014/chart" uri="{C3380CC4-5D6E-409C-BE32-E72D297353CC}">
                <c16:uniqueId val="{00000001-A9E2-43E5-95C9-B014EEEE7D77}"/>
              </c:ext>
            </c:extLst>
          </c:dPt>
          <c:errBars>
            <c:errDir val="y"/>
            <c:errBarType val="both"/>
            <c:errValType val="cust"/>
            <c:noEndCap val="0"/>
            <c:plus>
              <c:numRef>
                <c:f>'Ark1'!$L$2:$L$13</c:f>
                <c:numCache>
                  <c:formatCode>General</c:formatCode>
                  <c:ptCount val="12"/>
                  <c:pt idx="0">
                    <c:v>0.18640688192209501</c:v>
                  </c:pt>
                  <c:pt idx="1">
                    <c:v>0.43673966187873098</c:v>
                  </c:pt>
                  <c:pt idx="2">
                    <c:v>0.90592705700438103</c:v>
                  </c:pt>
                  <c:pt idx="3">
                    <c:v>0.74045465174311198</c:v>
                  </c:pt>
                  <c:pt idx="4">
                    <c:v>0.51768121921718002</c:v>
                  </c:pt>
                  <c:pt idx="5">
                    <c:v>2.2350250370937821</c:v>
                  </c:pt>
                  <c:pt idx="6">
                    <c:v>0.30947356405950799</c:v>
                  </c:pt>
                  <c:pt idx="7">
                    <c:v>1.2265998848486741</c:v>
                  </c:pt>
                  <c:pt idx="8">
                    <c:v>3.0156119921465692</c:v>
                  </c:pt>
                  <c:pt idx="9">
                    <c:v>1.586648242557088</c:v>
                  </c:pt>
                  <c:pt idx="10">
                    <c:v>2.5927545317085272</c:v>
                  </c:pt>
                  <c:pt idx="11">
                    <c:v>2.5562100665393879</c:v>
                  </c:pt>
                </c:numCache>
              </c:numRef>
            </c:plus>
            <c:minus>
              <c:numRef>
                <c:f>'Ark1'!$L$2:$L$13</c:f>
                <c:numCache>
                  <c:formatCode>General</c:formatCode>
                  <c:ptCount val="12"/>
                  <c:pt idx="0">
                    <c:v>0.18640688192209501</c:v>
                  </c:pt>
                  <c:pt idx="1">
                    <c:v>0.43673966187873098</c:v>
                  </c:pt>
                  <c:pt idx="2">
                    <c:v>0.90592705700438103</c:v>
                  </c:pt>
                  <c:pt idx="3">
                    <c:v>0.74045465174311198</c:v>
                  </c:pt>
                  <c:pt idx="4">
                    <c:v>0.51768121921718002</c:v>
                  </c:pt>
                  <c:pt idx="5">
                    <c:v>2.2350250370937821</c:v>
                  </c:pt>
                  <c:pt idx="6">
                    <c:v>0.30947356405950799</c:v>
                  </c:pt>
                  <c:pt idx="7">
                    <c:v>1.2265998848486741</c:v>
                  </c:pt>
                  <c:pt idx="8">
                    <c:v>3.0156119921465692</c:v>
                  </c:pt>
                  <c:pt idx="9">
                    <c:v>1.586648242557088</c:v>
                  </c:pt>
                  <c:pt idx="10">
                    <c:v>2.5927545317085272</c:v>
                  </c:pt>
                  <c:pt idx="11">
                    <c:v>2.5562100665393879</c:v>
                  </c:pt>
                </c:numCache>
              </c:numRef>
            </c:minus>
          </c:errBars>
          <c:cat>
            <c:strRef>
              <c:f>'Ark1'!$H$2:$H$13</c:f>
              <c:strCache>
                <c:ptCount val="12"/>
                <c:pt idx="0">
                  <c:v>June</c:v>
                </c:pt>
                <c:pt idx="1">
                  <c:v>August</c:v>
                </c:pt>
                <c:pt idx="2">
                  <c:v>October</c:v>
                </c:pt>
                <c:pt idx="3">
                  <c:v>December</c:v>
                </c:pt>
                <c:pt idx="4">
                  <c:v>February</c:v>
                </c:pt>
                <c:pt idx="5">
                  <c:v>April</c:v>
                </c:pt>
                <c:pt idx="6">
                  <c:v>July</c:v>
                </c:pt>
                <c:pt idx="7">
                  <c:v>August</c:v>
                </c:pt>
                <c:pt idx="8">
                  <c:v>October</c:v>
                </c:pt>
                <c:pt idx="9">
                  <c:v>December</c:v>
                </c:pt>
                <c:pt idx="10">
                  <c:v>February</c:v>
                </c:pt>
                <c:pt idx="11">
                  <c:v>April</c:v>
                </c:pt>
              </c:strCache>
            </c:strRef>
          </c:cat>
          <c:val>
            <c:numRef>
              <c:f>'Ark1'!$I$2:$I$13</c:f>
              <c:numCache>
                <c:formatCode>0.00</c:formatCode>
                <c:ptCount val="12"/>
                <c:pt idx="0">
                  <c:v>1.3312201887290289</c:v>
                </c:pt>
                <c:pt idx="1">
                  <c:v>1.035054240778309</c:v>
                </c:pt>
                <c:pt idx="2">
                  <c:v>2.58991258149493</c:v>
                </c:pt>
                <c:pt idx="3">
                  <c:v>4.2742090359774014</c:v>
                </c:pt>
                <c:pt idx="4">
                  <c:v>6.3052761929296421</c:v>
                </c:pt>
                <c:pt idx="5">
                  <c:v>5.7206792674322067</c:v>
                </c:pt>
                <c:pt idx="6">
                  <c:v>1.500362560084223</c:v>
                </c:pt>
                <c:pt idx="7">
                  <c:v>5.0336143949841681</c:v>
                </c:pt>
                <c:pt idx="8">
                  <c:v>4.6166924401542619</c:v>
                </c:pt>
                <c:pt idx="9">
                  <c:v>7.3371703326765756</c:v>
                </c:pt>
                <c:pt idx="10">
                  <c:v>8.0237847421134081</c:v>
                </c:pt>
                <c:pt idx="11">
                  <c:v>13.438999081155339</c:v>
                </c:pt>
              </c:numCache>
            </c:numRef>
          </c:val>
          <c:smooth val="0"/>
          <c:extLst>
            <c:ext xmlns:c16="http://schemas.microsoft.com/office/drawing/2014/chart" uri="{C3380CC4-5D6E-409C-BE32-E72D297353CC}">
              <c16:uniqueId val="{00000002-A9E2-43E5-95C9-B014EEEE7D77}"/>
            </c:ext>
          </c:extLst>
        </c:ser>
        <c:ser>
          <c:idx val="1"/>
          <c:order val="1"/>
          <c:tx>
            <c:v>Protein (Nx5)</c:v>
          </c:tx>
          <c:marker>
            <c:symbol val="none"/>
          </c:marker>
          <c:dPt>
            <c:idx val="6"/>
            <c:bubble3D val="0"/>
            <c:spPr>
              <a:ln>
                <a:noFill/>
              </a:ln>
            </c:spPr>
            <c:extLst>
              <c:ext xmlns:c16="http://schemas.microsoft.com/office/drawing/2014/chart" uri="{C3380CC4-5D6E-409C-BE32-E72D297353CC}">
                <c16:uniqueId val="{00000004-A9E2-43E5-95C9-B014EEEE7D77}"/>
              </c:ext>
            </c:extLst>
          </c:dPt>
          <c:errBars>
            <c:errDir val="y"/>
            <c:errBarType val="both"/>
            <c:errValType val="cust"/>
            <c:noEndCap val="0"/>
            <c:plus>
              <c:numRef>
                <c:f>'Ark1'!$M$2:$M$13</c:f>
                <c:numCache>
                  <c:formatCode>General</c:formatCode>
                  <c:ptCount val="12"/>
                  <c:pt idx="0">
                    <c:v>7.3732450875784797E-2</c:v>
                  </c:pt>
                  <c:pt idx="1">
                    <c:v>0.29821812563974398</c:v>
                  </c:pt>
                  <c:pt idx="2">
                    <c:v>0.32067306652987398</c:v>
                  </c:pt>
                  <c:pt idx="3">
                    <c:v>0.28005166256185499</c:v>
                  </c:pt>
                  <c:pt idx="4">
                    <c:v>1.6945066504088291</c:v>
                  </c:pt>
                  <c:pt idx="5">
                    <c:v>0.29791883575697897</c:v>
                  </c:pt>
                  <c:pt idx="6">
                    <c:v>0.32517454862251699</c:v>
                  </c:pt>
                  <c:pt idx="7">
                    <c:v>0.148872270081188</c:v>
                  </c:pt>
                  <c:pt idx="8">
                    <c:v>0.19450939780069201</c:v>
                  </c:pt>
                  <c:pt idx="9">
                    <c:v>0.45956633501731597</c:v>
                  </c:pt>
                  <c:pt idx="10">
                    <c:v>0.33786499073291298</c:v>
                  </c:pt>
                  <c:pt idx="11">
                    <c:v>0.54587883681868998</c:v>
                  </c:pt>
                </c:numCache>
              </c:numRef>
            </c:plus>
            <c:minus>
              <c:numRef>
                <c:f>'Ark1'!$M$2:$M$13</c:f>
                <c:numCache>
                  <c:formatCode>General</c:formatCode>
                  <c:ptCount val="12"/>
                  <c:pt idx="0">
                    <c:v>7.3732450875784797E-2</c:v>
                  </c:pt>
                  <c:pt idx="1">
                    <c:v>0.29821812563974398</c:v>
                  </c:pt>
                  <c:pt idx="2">
                    <c:v>0.32067306652987398</c:v>
                  </c:pt>
                  <c:pt idx="3">
                    <c:v>0.28005166256185499</c:v>
                  </c:pt>
                  <c:pt idx="4">
                    <c:v>1.6945066504088291</c:v>
                  </c:pt>
                  <c:pt idx="5">
                    <c:v>0.29791883575697897</c:v>
                  </c:pt>
                  <c:pt idx="6">
                    <c:v>0.32517454862251699</c:v>
                  </c:pt>
                  <c:pt idx="7">
                    <c:v>0.148872270081188</c:v>
                  </c:pt>
                  <c:pt idx="8">
                    <c:v>0.19450939780069201</c:v>
                  </c:pt>
                  <c:pt idx="9">
                    <c:v>0.45956633501731597</c:v>
                  </c:pt>
                  <c:pt idx="10">
                    <c:v>0.33786499073291298</c:v>
                  </c:pt>
                  <c:pt idx="11">
                    <c:v>0.54587883681868998</c:v>
                  </c:pt>
                </c:numCache>
              </c:numRef>
            </c:minus>
          </c:errBars>
          <c:cat>
            <c:strRef>
              <c:f>'Ark1'!$H$2:$H$13</c:f>
              <c:strCache>
                <c:ptCount val="12"/>
                <c:pt idx="0">
                  <c:v>June</c:v>
                </c:pt>
                <c:pt idx="1">
                  <c:v>August</c:v>
                </c:pt>
                <c:pt idx="2">
                  <c:v>October</c:v>
                </c:pt>
                <c:pt idx="3">
                  <c:v>December</c:v>
                </c:pt>
                <c:pt idx="4">
                  <c:v>February</c:v>
                </c:pt>
                <c:pt idx="5">
                  <c:v>April</c:v>
                </c:pt>
                <c:pt idx="6">
                  <c:v>July</c:v>
                </c:pt>
                <c:pt idx="7">
                  <c:v>August</c:v>
                </c:pt>
                <c:pt idx="8">
                  <c:v>October</c:v>
                </c:pt>
                <c:pt idx="9">
                  <c:v>December</c:v>
                </c:pt>
                <c:pt idx="10">
                  <c:v>February</c:v>
                </c:pt>
                <c:pt idx="11">
                  <c:v>April</c:v>
                </c:pt>
              </c:strCache>
            </c:strRef>
          </c:cat>
          <c:val>
            <c:numRef>
              <c:f>'Ark1'!$J$2:$J$13</c:f>
              <c:numCache>
                <c:formatCode>0.00</c:formatCode>
                <c:ptCount val="12"/>
                <c:pt idx="0">
                  <c:v>3.3926126126126128</c:v>
                </c:pt>
                <c:pt idx="1">
                  <c:v>4.1742720556279886</c:v>
                </c:pt>
                <c:pt idx="2">
                  <c:v>5.2601670297748733</c:v>
                </c:pt>
                <c:pt idx="3">
                  <c:v>8.6609890109890095</c:v>
                </c:pt>
                <c:pt idx="4">
                  <c:v>11.780978260869571</c:v>
                </c:pt>
                <c:pt idx="5">
                  <c:v>12.95209903121636</c:v>
                </c:pt>
                <c:pt idx="6">
                  <c:v>6.0324878513703686</c:v>
                </c:pt>
                <c:pt idx="7">
                  <c:v>7.542850199211184</c:v>
                </c:pt>
                <c:pt idx="8">
                  <c:v>8.6969491194209603</c:v>
                </c:pt>
                <c:pt idx="9">
                  <c:v>12.060018177919259</c:v>
                </c:pt>
                <c:pt idx="10">
                  <c:v>17.306656972344491</c:v>
                </c:pt>
                <c:pt idx="11">
                  <c:v>15.19825437960427</c:v>
                </c:pt>
              </c:numCache>
            </c:numRef>
          </c:val>
          <c:smooth val="0"/>
          <c:extLst>
            <c:ext xmlns:c16="http://schemas.microsoft.com/office/drawing/2014/chart" uri="{C3380CC4-5D6E-409C-BE32-E72D297353CC}">
              <c16:uniqueId val="{00000005-A9E2-43E5-95C9-B014EEEE7D77}"/>
            </c:ext>
          </c:extLst>
        </c:ser>
        <c:ser>
          <c:idx val="2"/>
          <c:order val="2"/>
          <c:tx>
            <c:v>N (Dumas)</c:v>
          </c:tx>
          <c:marker>
            <c:symbol val="none"/>
          </c:marker>
          <c:dPt>
            <c:idx val="6"/>
            <c:bubble3D val="0"/>
            <c:spPr>
              <a:ln>
                <a:noFill/>
              </a:ln>
            </c:spPr>
            <c:extLst>
              <c:ext xmlns:c16="http://schemas.microsoft.com/office/drawing/2014/chart" uri="{C3380CC4-5D6E-409C-BE32-E72D297353CC}">
                <c16:uniqueId val="{00000007-A9E2-43E5-95C9-B014EEEE7D77}"/>
              </c:ext>
            </c:extLst>
          </c:dPt>
          <c:errBars>
            <c:errDir val="y"/>
            <c:errBarType val="both"/>
            <c:errValType val="cust"/>
            <c:noEndCap val="0"/>
            <c:plus>
              <c:numRef>
                <c:f>'Ark1'!$N$2:$N$13</c:f>
                <c:numCache>
                  <c:formatCode>General</c:formatCode>
                  <c:ptCount val="12"/>
                  <c:pt idx="0">
                    <c:v>1.4746490175156999E-2</c:v>
                  </c:pt>
                  <c:pt idx="1">
                    <c:v>5.9643625127948699E-2</c:v>
                  </c:pt>
                  <c:pt idx="2">
                    <c:v>6.4134613305974794E-2</c:v>
                  </c:pt>
                  <c:pt idx="3">
                    <c:v>5.6010332512370899E-2</c:v>
                  </c:pt>
                  <c:pt idx="4">
                    <c:v>0.33890133008176399</c:v>
                  </c:pt>
                  <c:pt idx="5">
                    <c:v>5.9583767151395801E-2</c:v>
                  </c:pt>
                  <c:pt idx="6">
                    <c:v>6.5034909724503501E-2</c:v>
                  </c:pt>
                  <c:pt idx="7">
                    <c:v>2.97744540162376E-2</c:v>
                  </c:pt>
                  <c:pt idx="8">
                    <c:v>3.8901879560138401E-2</c:v>
                  </c:pt>
                  <c:pt idx="9">
                    <c:v>9.1913267003463001E-2</c:v>
                  </c:pt>
                  <c:pt idx="10">
                    <c:v>6.7572998146582602E-2</c:v>
                  </c:pt>
                  <c:pt idx="11">
                    <c:v>0.109175767363738</c:v>
                  </c:pt>
                </c:numCache>
              </c:numRef>
            </c:plus>
            <c:minus>
              <c:numRef>
                <c:f>'Ark1'!$N$2:$N$13</c:f>
                <c:numCache>
                  <c:formatCode>General</c:formatCode>
                  <c:ptCount val="12"/>
                  <c:pt idx="0">
                    <c:v>1.4746490175156999E-2</c:v>
                  </c:pt>
                  <c:pt idx="1">
                    <c:v>5.9643625127948699E-2</c:v>
                  </c:pt>
                  <c:pt idx="2">
                    <c:v>6.4134613305974794E-2</c:v>
                  </c:pt>
                  <c:pt idx="3">
                    <c:v>5.6010332512370899E-2</c:v>
                  </c:pt>
                  <c:pt idx="4">
                    <c:v>0.33890133008176399</c:v>
                  </c:pt>
                  <c:pt idx="5">
                    <c:v>5.9583767151395801E-2</c:v>
                  </c:pt>
                  <c:pt idx="6">
                    <c:v>6.5034909724503501E-2</c:v>
                  </c:pt>
                  <c:pt idx="7">
                    <c:v>2.97744540162376E-2</c:v>
                  </c:pt>
                  <c:pt idx="8">
                    <c:v>3.8901879560138401E-2</c:v>
                  </c:pt>
                  <c:pt idx="9">
                    <c:v>9.1913267003463001E-2</c:v>
                  </c:pt>
                  <c:pt idx="10">
                    <c:v>6.7572998146582602E-2</c:v>
                  </c:pt>
                  <c:pt idx="11">
                    <c:v>0.109175767363738</c:v>
                  </c:pt>
                </c:numCache>
              </c:numRef>
            </c:minus>
          </c:errBars>
          <c:val>
            <c:numRef>
              <c:f>'Ark1'!$K$2:$K$13</c:f>
              <c:numCache>
                <c:formatCode>0.00</c:formatCode>
                <c:ptCount val="12"/>
                <c:pt idx="0">
                  <c:v>0.67852252252252199</c:v>
                </c:pt>
                <c:pt idx="1">
                  <c:v>0.834854411125597</c:v>
                </c:pt>
                <c:pt idx="2">
                  <c:v>1.052033405954975</c:v>
                </c:pt>
                <c:pt idx="3">
                  <c:v>1.7321978021978031</c:v>
                </c:pt>
                <c:pt idx="4">
                  <c:v>2.3561956521739131</c:v>
                </c:pt>
                <c:pt idx="5">
                  <c:v>2.5904198062432719</c:v>
                </c:pt>
                <c:pt idx="6">
                  <c:v>1.2064975702740739</c:v>
                </c:pt>
                <c:pt idx="7">
                  <c:v>1.508570039842237</c:v>
                </c:pt>
                <c:pt idx="8">
                  <c:v>1.7393898238841921</c:v>
                </c:pt>
                <c:pt idx="9">
                  <c:v>2.4120036355838499</c:v>
                </c:pt>
                <c:pt idx="10">
                  <c:v>3.4613313944688988</c:v>
                </c:pt>
                <c:pt idx="11">
                  <c:v>3.039650875920854</c:v>
                </c:pt>
              </c:numCache>
            </c:numRef>
          </c:val>
          <c:smooth val="0"/>
          <c:extLst>
            <c:ext xmlns:c16="http://schemas.microsoft.com/office/drawing/2014/chart" uri="{C3380CC4-5D6E-409C-BE32-E72D297353CC}">
              <c16:uniqueId val="{00000008-A9E2-43E5-95C9-B014EEEE7D77}"/>
            </c:ext>
          </c:extLst>
        </c:ser>
        <c:dLbls>
          <c:showLegendKey val="0"/>
          <c:showVal val="0"/>
          <c:showCatName val="0"/>
          <c:showSerName val="0"/>
          <c:showPercent val="0"/>
          <c:showBubbleSize val="0"/>
        </c:dLbls>
        <c:smooth val="0"/>
        <c:axId val="2055306504"/>
        <c:axId val="2055450520"/>
      </c:lineChart>
      <c:catAx>
        <c:axId val="2055306504"/>
        <c:scaling>
          <c:orientation val="minMax"/>
        </c:scaling>
        <c:delete val="0"/>
        <c:axPos val="b"/>
        <c:numFmt formatCode="General" sourceLinked="0"/>
        <c:majorTickMark val="out"/>
        <c:minorTickMark val="none"/>
        <c:tickLblPos val="nextTo"/>
        <c:txPr>
          <a:bodyPr/>
          <a:lstStyle/>
          <a:p>
            <a:pPr>
              <a:defRPr sz="1050"/>
            </a:pPr>
            <a:endParaRPr lang="da-DK"/>
          </a:p>
        </c:txPr>
        <c:crossAx val="2055450520"/>
        <c:crosses val="autoZero"/>
        <c:auto val="1"/>
        <c:lblAlgn val="ctr"/>
        <c:lblOffset val="100"/>
        <c:noMultiLvlLbl val="0"/>
      </c:catAx>
      <c:valAx>
        <c:axId val="2055450520"/>
        <c:scaling>
          <c:orientation val="minMax"/>
          <c:max val="18"/>
        </c:scaling>
        <c:delete val="0"/>
        <c:axPos val="l"/>
        <c:title>
          <c:tx>
            <c:rich>
              <a:bodyPr rot="-5400000" vert="horz"/>
              <a:lstStyle/>
              <a:p>
                <a:pPr>
                  <a:defRPr/>
                </a:pPr>
                <a:r>
                  <a:rPr lang="da-DK" dirty="0"/>
                  <a:t>% Protein</a:t>
                </a:r>
              </a:p>
            </c:rich>
          </c:tx>
          <c:layout>
            <c:manualLayout>
              <c:xMode val="edge"/>
              <c:yMode val="edge"/>
              <c:x val="0"/>
              <c:y val="0.27836618204714397"/>
            </c:manualLayout>
          </c:layout>
          <c:overlay val="0"/>
        </c:title>
        <c:numFmt formatCode="0.00" sourceLinked="1"/>
        <c:majorTickMark val="out"/>
        <c:minorTickMark val="none"/>
        <c:tickLblPos val="nextTo"/>
        <c:txPr>
          <a:bodyPr/>
          <a:lstStyle/>
          <a:p>
            <a:pPr>
              <a:defRPr sz="1050"/>
            </a:pPr>
            <a:endParaRPr lang="da-DK"/>
          </a:p>
        </c:txPr>
        <c:crossAx val="2055306504"/>
        <c:crosses val="autoZero"/>
        <c:crossBetween val="between"/>
      </c:valAx>
    </c:plotArea>
    <c:legend>
      <c:legendPos val="r"/>
      <c:layout>
        <c:manualLayout>
          <c:xMode val="edge"/>
          <c:yMode val="edge"/>
          <c:x val="0.78215271702148303"/>
          <c:y val="0.37907743833676"/>
          <c:w val="0.216304073101973"/>
          <c:h val="0.24471986646704899"/>
        </c:manualLayout>
      </c:layout>
      <c:overlay val="0"/>
      <c:txPr>
        <a:bodyPr/>
        <a:lstStyle/>
        <a:p>
          <a:pPr>
            <a:defRPr sz="1100"/>
          </a:pPr>
          <a:endParaRPr lang="da-DK"/>
        </a:p>
      </c:txPr>
    </c:legend>
    <c:plotVisOnly val="1"/>
    <c:dispBlanksAs val="gap"/>
    <c:showDLblsOverMax val="0"/>
  </c:chart>
  <c:txPr>
    <a:bodyPr/>
    <a:lstStyle/>
    <a:p>
      <a:pPr>
        <a:defRPr sz="1800">
          <a:latin typeface="Garamond"/>
        </a:defRPr>
      </a:pPr>
      <a:endParaRPr lang="da-DK"/>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2123228876336593E-2"/>
          <c:y val="7.8492713863255806E-2"/>
          <c:w val="0.74627709730728098"/>
          <c:h val="0.66034334256423599"/>
        </c:manualLayout>
      </c:layout>
      <c:lineChart>
        <c:grouping val="standard"/>
        <c:varyColors val="0"/>
        <c:ser>
          <c:idx val="0"/>
          <c:order val="0"/>
          <c:tx>
            <c:strRef>
              <c:f>'Ark1'!$I$17</c:f>
              <c:strCache>
                <c:ptCount val="1"/>
                <c:pt idx="0">
                  <c:v>Protein (TAA - H2O)</c:v>
                </c:pt>
              </c:strCache>
            </c:strRef>
          </c:tx>
          <c:marker>
            <c:symbol val="none"/>
          </c:marker>
          <c:dPt>
            <c:idx val="6"/>
            <c:bubble3D val="0"/>
            <c:spPr>
              <a:ln>
                <a:noFill/>
              </a:ln>
            </c:spPr>
            <c:extLst>
              <c:ext xmlns:c16="http://schemas.microsoft.com/office/drawing/2014/chart" uri="{C3380CC4-5D6E-409C-BE32-E72D297353CC}">
                <c16:uniqueId val="{00000001-A9E2-43E5-95C9-B014EEEE7D77}"/>
              </c:ext>
            </c:extLst>
          </c:dPt>
          <c:errBars>
            <c:errDir val="y"/>
            <c:errBarType val="both"/>
            <c:errValType val="cust"/>
            <c:noEndCap val="0"/>
            <c:plus>
              <c:numRef>
                <c:f>'Ark1'!$L$2:$L$13</c:f>
                <c:numCache>
                  <c:formatCode>General</c:formatCode>
                  <c:ptCount val="12"/>
                  <c:pt idx="0">
                    <c:v>0.18640688192209501</c:v>
                  </c:pt>
                  <c:pt idx="1">
                    <c:v>0.43673966187873098</c:v>
                  </c:pt>
                  <c:pt idx="2">
                    <c:v>0.90592705700438103</c:v>
                  </c:pt>
                  <c:pt idx="3">
                    <c:v>0.74045465174311198</c:v>
                  </c:pt>
                  <c:pt idx="4">
                    <c:v>0.51768121921718002</c:v>
                  </c:pt>
                  <c:pt idx="5">
                    <c:v>2.2350250370937821</c:v>
                  </c:pt>
                  <c:pt idx="6">
                    <c:v>0.30947356405950799</c:v>
                  </c:pt>
                  <c:pt idx="7">
                    <c:v>1.2265998848486741</c:v>
                  </c:pt>
                  <c:pt idx="8">
                    <c:v>3.0156119921465692</c:v>
                  </c:pt>
                  <c:pt idx="9">
                    <c:v>1.586648242557088</c:v>
                  </c:pt>
                  <c:pt idx="10">
                    <c:v>2.5927545317085272</c:v>
                  </c:pt>
                  <c:pt idx="11">
                    <c:v>2.5562100665393879</c:v>
                  </c:pt>
                </c:numCache>
              </c:numRef>
            </c:plus>
            <c:minus>
              <c:numRef>
                <c:f>'Ark1'!$L$2:$L$13</c:f>
                <c:numCache>
                  <c:formatCode>General</c:formatCode>
                  <c:ptCount val="12"/>
                  <c:pt idx="0">
                    <c:v>0.18640688192209501</c:v>
                  </c:pt>
                  <c:pt idx="1">
                    <c:v>0.43673966187873098</c:v>
                  </c:pt>
                  <c:pt idx="2">
                    <c:v>0.90592705700438103</c:v>
                  </c:pt>
                  <c:pt idx="3">
                    <c:v>0.74045465174311198</c:v>
                  </c:pt>
                  <c:pt idx="4">
                    <c:v>0.51768121921718002</c:v>
                  </c:pt>
                  <c:pt idx="5">
                    <c:v>2.2350250370937821</c:v>
                  </c:pt>
                  <c:pt idx="6">
                    <c:v>0.30947356405950799</c:v>
                  </c:pt>
                  <c:pt idx="7">
                    <c:v>1.2265998848486741</c:v>
                  </c:pt>
                  <c:pt idx="8">
                    <c:v>3.0156119921465692</c:v>
                  </c:pt>
                  <c:pt idx="9">
                    <c:v>1.586648242557088</c:v>
                  </c:pt>
                  <c:pt idx="10">
                    <c:v>2.5927545317085272</c:v>
                  </c:pt>
                  <c:pt idx="11">
                    <c:v>2.5562100665393879</c:v>
                  </c:pt>
                </c:numCache>
              </c:numRef>
            </c:minus>
          </c:errBars>
          <c:cat>
            <c:strRef>
              <c:f>'Ark1'!$H$2:$H$13</c:f>
              <c:strCache>
                <c:ptCount val="12"/>
                <c:pt idx="0">
                  <c:v>June</c:v>
                </c:pt>
                <c:pt idx="1">
                  <c:v>August</c:v>
                </c:pt>
                <c:pt idx="2">
                  <c:v>October</c:v>
                </c:pt>
                <c:pt idx="3">
                  <c:v>December</c:v>
                </c:pt>
                <c:pt idx="4">
                  <c:v>February</c:v>
                </c:pt>
                <c:pt idx="5">
                  <c:v>April</c:v>
                </c:pt>
                <c:pt idx="6">
                  <c:v>July</c:v>
                </c:pt>
                <c:pt idx="7">
                  <c:v>August</c:v>
                </c:pt>
                <c:pt idx="8">
                  <c:v>October</c:v>
                </c:pt>
                <c:pt idx="9">
                  <c:v>December</c:v>
                </c:pt>
                <c:pt idx="10">
                  <c:v>February</c:v>
                </c:pt>
                <c:pt idx="11">
                  <c:v>April</c:v>
                </c:pt>
              </c:strCache>
            </c:strRef>
          </c:cat>
          <c:val>
            <c:numRef>
              <c:f>'Ark1'!$I$2:$I$13</c:f>
              <c:numCache>
                <c:formatCode>0.00</c:formatCode>
                <c:ptCount val="12"/>
                <c:pt idx="0">
                  <c:v>1.3312201887290289</c:v>
                </c:pt>
                <c:pt idx="1">
                  <c:v>1.035054240778309</c:v>
                </c:pt>
                <c:pt idx="2">
                  <c:v>2.58991258149493</c:v>
                </c:pt>
                <c:pt idx="3">
                  <c:v>4.2742090359774014</c:v>
                </c:pt>
                <c:pt idx="4">
                  <c:v>6.3052761929296421</c:v>
                </c:pt>
                <c:pt idx="5">
                  <c:v>5.7206792674322067</c:v>
                </c:pt>
                <c:pt idx="6">
                  <c:v>1.500362560084223</c:v>
                </c:pt>
                <c:pt idx="7">
                  <c:v>5.0336143949841681</c:v>
                </c:pt>
                <c:pt idx="8">
                  <c:v>4.6166924401542619</c:v>
                </c:pt>
                <c:pt idx="9">
                  <c:v>7.3371703326765756</c:v>
                </c:pt>
                <c:pt idx="10">
                  <c:v>8.0237847421134081</c:v>
                </c:pt>
                <c:pt idx="11">
                  <c:v>13.438999081155339</c:v>
                </c:pt>
              </c:numCache>
            </c:numRef>
          </c:val>
          <c:smooth val="0"/>
          <c:extLst>
            <c:ext xmlns:c16="http://schemas.microsoft.com/office/drawing/2014/chart" uri="{C3380CC4-5D6E-409C-BE32-E72D297353CC}">
              <c16:uniqueId val="{00000002-A9E2-43E5-95C9-B014EEEE7D77}"/>
            </c:ext>
          </c:extLst>
        </c:ser>
        <c:ser>
          <c:idx val="1"/>
          <c:order val="1"/>
          <c:tx>
            <c:v>Protein (Nx5)</c:v>
          </c:tx>
          <c:marker>
            <c:symbol val="none"/>
          </c:marker>
          <c:dPt>
            <c:idx val="6"/>
            <c:bubble3D val="0"/>
            <c:spPr>
              <a:ln>
                <a:noFill/>
              </a:ln>
            </c:spPr>
            <c:extLst>
              <c:ext xmlns:c16="http://schemas.microsoft.com/office/drawing/2014/chart" uri="{C3380CC4-5D6E-409C-BE32-E72D297353CC}">
                <c16:uniqueId val="{00000004-A9E2-43E5-95C9-B014EEEE7D77}"/>
              </c:ext>
            </c:extLst>
          </c:dPt>
          <c:errBars>
            <c:errDir val="y"/>
            <c:errBarType val="both"/>
            <c:errValType val="cust"/>
            <c:noEndCap val="0"/>
            <c:plus>
              <c:numRef>
                <c:f>'Ark1'!$M$2:$M$13</c:f>
                <c:numCache>
                  <c:formatCode>General</c:formatCode>
                  <c:ptCount val="12"/>
                  <c:pt idx="0">
                    <c:v>7.3732450875784797E-2</c:v>
                  </c:pt>
                  <c:pt idx="1">
                    <c:v>0.29821812563974398</c:v>
                  </c:pt>
                  <c:pt idx="2">
                    <c:v>0.32067306652987398</c:v>
                  </c:pt>
                  <c:pt idx="3">
                    <c:v>0.28005166256185499</c:v>
                  </c:pt>
                  <c:pt idx="4">
                    <c:v>1.6945066504088291</c:v>
                  </c:pt>
                  <c:pt idx="5">
                    <c:v>0.29791883575697897</c:v>
                  </c:pt>
                  <c:pt idx="6">
                    <c:v>0.32517454862251699</c:v>
                  </c:pt>
                  <c:pt idx="7">
                    <c:v>0.148872270081188</c:v>
                  </c:pt>
                  <c:pt idx="8">
                    <c:v>0.19450939780069201</c:v>
                  </c:pt>
                  <c:pt idx="9">
                    <c:v>0.45956633501731597</c:v>
                  </c:pt>
                  <c:pt idx="10">
                    <c:v>0.33786499073291298</c:v>
                  </c:pt>
                  <c:pt idx="11">
                    <c:v>0.54587883681868998</c:v>
                  </c:pt>
                </c:numCache>
              </c:numRef>
            </c:plus>
            <c:minus>
              <c:numRef>
                <c:f>'Ark1'!$M$2:$M$13</c:f>
                <c:numCache>
                  <c:formatCode>General</c:formatCode>
                  <c:ptCount val="12"/>
                  <c:pt idx="0">
                    <c:v>7.3732450875784797E-2</c:v>
                  </c:pt>
                  <c:pt idx="1">
                    <c:v>0.29821812563974398</c:v>
                  </c:pt>
                  <c:pt idx="2">
                    <c:v>0.32067306652987398</c:v>
                  </c:pt>
                  <c:pt idx="3">
                    <c:v>0.28005166256185499</c:v>
                  </c:pt>
                  <c:pt idx="4">
                    <c:v>1.6945066504088291</c:v>
                  </c:pt>
                  <c:pt idx="5">
                    <c:v>0.29791883575697897</c:v>
                  </c:pt>
                  <c:pt idx="6">
                    <c:v>0.32517454862251699</c:v>
                  </c:pt>
                  <c:pt idx="7">
                    <c:v>0.148872270081188</c:v>
                  </c:pt>
                  <c:pt idx="8">
                    <c:v>0.19450939780069201</c:v>
                  </c:pt>
                  <c:pt idx="9">
                    <c:v>0.45956633501731597</c:v>
                  </c:pt>
                  <c:pt idx="10">
                    <c:v>0.33786499073291298</c:v>
                  </c:pt>
                  <c:pt idx="11">
                    <c:v>0.54587883681868998</c:v>
                  </c:pt>
                </c:numCache>
              </c:numRef>
            </c:minus>
          </c:errBars>
          <c:cat>
            <c:strRef>
              <c:f>'Ark1'!$H$2:$H$13</c:f>
              <c:strCache>
                <c:ptCount val="12"/>
                <c:pt idx="0">
                  <c:v>June</c:v>
                </c:pt>
                <c:pt idx="1">
                  <c:v>August</c:v>
                </c:pt>
                <c:pt idx="2">
                  <c:v>October</c:v>
                </c:pt>
                <c:pt idx="3">
                  <c:v>December</c:v>
                </c:pt>
                <c:pt idx="4">
                  <c:v>February</c:v>
                </c:pt>
                <c:pt idx="5">
                  <c:v>April</c:v>
                </c:pt>
                <c:pt idx="6">
                  <c:v>July</c:v>
                </c:pt>
                <c:pt idx="7">
                  <c:v>August</c:v>
                </c:pt>
                <c:pt idx="8">
                  <c:v>October</c:v>
                </c:pt>
                <c:pt idx="9">
                  <c:v>December</c:v>
                </c:pt>
                <c:pt idx="10">
                  <c:v>February</c:v>
                </c:pt>
                <c:pt idx="11">
                  <c:v>April</c:v>
                </c:pt>
              </c:strCache>
            </c:strRef>
          </c:cat>
          <c:val>
            <c:numRef>
              <c:f>'Ark1'!$J$2:$J$13</c:f>
              <c:numCache>
                <c:formatCode>0.00</c:formatCode>
                <c:ptCount val="12"/>
                <c:pt idx="0">
                  <c:v>3.3926126126126128</c:v>
                </c:pt>
                <c:pt idx="1">
                  <c:v>4.1742720556279886</c:v>
                </c:pt>
                <c:pt idx="2">
                  <c:v>5.2601670297748733</c:v>
                </c:pt>
                <c:pt idx="3">
                  <c:v>8.6609890109890095</c:v>
                </c:pt>
                <c:pt idx="4">
                  <c:v>11.780978260869571</c:v>
                </c:pt>
                <c:pt idx="5">
                  <c:v>12.95209903121636</c:v>
                </c:pt>
                <c:pt idx="6">
                  <c:v>6.0324878513703686</c:v>
                </c:pt>
                <c:pt idx="7">
                  <c:v>7.542850199211184</c:v>
                </c:pt>
                <c:pt idx="8">
                  <c:v>8.6969491194209603</c:v>
                </c:pt>
                <c:pt idx="9">
                  <c:v>12.060018177919259</c:v>
                </c:pt>
                <c:pt idx="10">
                  <c:v>17.306656972344491</c:v>
                </c:pt>
                <c:pt idx="11">
                  <c:v>15.19825437960427</c:v>
                </c:pt>
              </c:numCache>
            </c:numRef>
          </c:val>
          <c:smooth val="0"/>
          <c:extLst>
            <c:ext xmlns:c16="http://schemas.microsoft.com/office/drawing/2014/chart" uri="{C3380CC4-5D6E-409C-BE32-E72D297353CC}">
              <c16:uniqueId val="{00000005-A9E2-43E5-95C9-B014EEEE7D77}"/>
            </c:ext>
          </c:extLst>
        </c:ser>
        <c:ser>
          <c:idx val="2"/>
          <c:order val="2"/>
          <c:tx>
            <c:v>N (Dumas)</c:v>
          </c:tx>
          <c:marker>
            <c:symbol val="none"/>
          </c:marker>
          <c:dPt>
            <c:idx val="6"/>
            <c:bubble3D val="0"/>
            <c:spPr>
              <a:ln>
                <a:noFill/>
              </a:ln>
            </c:spPr>
            <c:extLst>
              <c:ext xmlns:c16="http://schemas.microsoft.com/office/drawing/2014/chart" uri="{C3380CC4-5D6E-409C-BE32-E72D297353CC}">
                <c16:uniqueId val="{00000007-A9E2-43E5-95C9-B014EEEE7D77}"/>
              </c:ext>
            </c:extLst>
          </c:dPt>
          <c:errBars>
            <c:errDir val="y"/>
            <c:errBarType val="both"/>
            <c:errValType val="cust"/>
            <c:noEndCap val="0"/>
            <c:plus>
              <c:numRef>
                <c:f>'Ark1'!$N$2:$N$13</c:f>
                <c:numCache>
                  <c:formatCode>General</c:formatCode>
                  <c:ptCount val="12"/>
                  <c:pt idx="0">
                    <c:v>1.4746490175156999E-2</c:v>
                  </c:pt>
                  <c:pt idx="1">
                    <c:v>5.9643625127948699E-2</c:v>
                  </c:pt>
                  <c:pt idx="2">
                    <c:v>6.4134613305974794E-2</c:v>
                  </c:pt>
                  <c:pt idx="3">
                    <c:v>5.6010332512370899E-2</c:v>
                  </c:pt>
                  <c:pt idx="4">
                    <c:v>0.33890133008176399</c:v>
                  </c:pt>
                  <c:pt idx="5">
                    <c:v>5.9583767151395801E-2</c:v>
                  </c:pt>
                  <c:pt idx="6">
                    <c:v>6.5034909724503501E-2</c:v>
                  </c:pt>
                  <c:pt idx="7">
                    <c:v>2.97744540162376E-2</c:v>
                  </c:pt>
                  <c:pt idx="8">
                    <c:v>3.8901879560138401E-2</c:v>
                  </c:pt>
                  <c:pt idx="9">
                    <c:v>9.1913267003463001E-2</c:v>
                  </c:pt>
                  <c:pt idx="10">
                    <c:v>6.7572998146582602E-2</c:v>
                  </c:pt>
                  <c:pt idx="11">
                    <c:v>0.109175767363738</c:v>
                  </c:pt>
                </c:numCache>
              </c:numRef>
            </c:plus>
            <c:minus>
              <c:numRef>
                <c:f>'Ark1'!$N$2:$N$13</c:f>
                <c:numCache>
                  <c:formatCode>General</c:formatCode>
                  <c:ptCount val="12"/>
                  <c:pt idx="0">
                    <c:v>1.4746490175156999E-2</c:v>
                  </c:pt>
                  <c:pt idx="1">
                    <c:v>5.9643625127948699E-2</c:v>
                  </c:pt>
                  <c:pt idx="2">
                    <c:v>6.4134613305974794E-2</c:v>
                  </c:pt>
                  <c:pt idx="3">
                    <c:v>5.6010332512370899E-2</c:v>
                  </c:pt>
                  <c:pt idx="4">
                    <c:v>0.33890133008176399</c:v>
                  </c:pt>
                  <c:pt idx="5">
                    <c:v>5.9583767151395801E-2</c:v>
                  </c:pt>
                  <c:pt idx="6">
                    <c:v>6.5034909724503501E-2</c:v>
                  </c:pt>
                  <c:pt idx="7">
                    <c:v>2.97744540162376E-2</c:v>
                  </c:pt>
                  <c:pt idx="8">
                    <c:v>3.8901879560138401E-2</c:v>
                  </c:pt>
                  <c:pt idx="9">
                    <c:v>9.1913267003463001E-2</c:v>
                  </c:pt>
                  <c:pt idx="10">
                    <c:v>6.7572998146582602E-2</c:v>
                  </c:pt>
                  <c:pt idx="11">
                    <c:v>0.109175767363738</c:v>
                  </c:pt>
                </c:numCache>
              </c:numRef>
            </c:minus>
          </c:errBars>
          <c:val>
            <c:numRef>
              <c:f>'Ark1'!$K$2:$K$13</c:f>
              <c:numCache>
                <c:formatCode>0.00</c:formatCode>
                <c:ptCount val="12"/>
                <c:pt idx="0">
                  <c:v>0.67852252252252199</c:v>
                </c:pt>
                <c:pt idx="1">
                  <c:v>0.834854411125597</c:v>
                </c:pt>
                <c:pt idx="2">
                  <c:v>1.052033405954975</c:v>
                </c:pt>
                <c:pt idx="3">
                  <c:v>1.7321978021978031</c:v>
                </c:pt>
                <c:pt idx="4">
                  <c:v>2.3561956521739131</c:v>
                </c:pt>
                <c:pt idx="5">
                  <c:v>2.5904198062432719</c:v>
                </c:pt>
                <c:pt idx="6">
                  <c:v>1.2064975702740739</c:v>
                </c:pt>
                <c:pt idx="7">
                  <c:v>1.508570039842237</c:v>
                </c:pt>
                <c:pt idx="8">
                  <c:v>1.7393898238841921</c:v>
                </c:pt>
                <c:pt idx="9">
                  <c:v>2.4120036355838499</c:v>
                </c:pt>
                <c:pt idx="10">
                  <c:v>3.4613313944688988</c:v>
                </c:pt>
                <c:pt idx="11">
                  <c:v>3.039650875920854</c:v>
                </c:pt>
              </c:numCache>
            </c:numRef>
          </c:val>
          <c:smooth val="0"/>
          <c:extLst>
            <c:ext xmlns:c16="http://schemas.microsoft.com/office/drawing/2014/chart" uri="{C3380CC4-5D6E-409C-BE32-E72D297353CC}">
              <c16:uniqueId val="{00000008-A9E2-43E5-95C9-B014EEEE7D77}"/>
            </c:ext>
          </c:extLst>
        </c:ser>
        <c:dLbls>
          <c:showLegendKey val="0"/>
          <c:showVal val="0"/>
          <c:showCatName val="0"/>
          <c:showSerName val="0"/>
          <c:showPercent val="0"/>
          <c:showBubbleSize val="0"/>
        </c:dLbls>
        <c:smooth val="0"/>
        <c:axId val="2055306504"/>
        <c:axId val="2055450520"/>
      </c:lineChart>
      <c:catAx>
        <c:axId val="2055306504"/>
        <c:scaling>
          <c:orientation val="minMax"/>
        </c:scaling>
        <c:delete val="0"/>
        <c:axPos val="b"/>
        <c:numFmt formatCode="General" sourceLinked="0"/>
        <c:majorTickMark val="out"/>
        <c:minorTickMark val="none"/>
        <c:tickLblPos val="nextTo"/>
        <c:txPr>
          <a:bodyPr/>
          <a:lstStyle/>
          <a:p>
            <a:pPr>
              <a:defRPr sz="1050"/>
            </a:pPr>
            <a:endParaRPr lang="da-DK"/>
          </a:p>
        </c:txPr>
        <c:crossAx val="2055450520"/>
        <c:crosses val="autoZero"/>
        <c:auto val="1"/>
        <c:lblAlgn val="ctr"/>
        <c:lblOffset val="100"/>
        <c:noMultiLvlLbl val="0"/>
      </c:catAx>
      <c:valAx>
        <c:axId val="2055450520"/>
        <c:scaling>
          <c:orientation val="minMax"/>
          <c:max val="18"/>
        </c:scaling>
        <c:delete val="0"/>
        <c:axPos val="l"/>
        <c:title>
          <c:tx>
            <c:rich>
              <a:bodyPr rot="-5400000" vert="horz"/>
              <a:lstStyle/>
              <a:p>
                <a:pPr>
                  <a:defRPr/>
                </a:pPr>
                <a:r>
                  <a:rPr lang="da-DK" dirty="0"/>
                  <a:t>% Protein</a:t>
                </a:r>
              </a:p>
            </c:rich>
          </c:tx>
          <c:layout>
            <c:manualLayout>
              <c:xMode val="edge"/>
              <c:yMode val="edge"/>
              <c:x val="0"/>
              <c:y val="0.27836618204714397"/>
            </c:manualLayout>
          </c:layout>
          <c:overlay val="0"/>
        </c:title>
        <c:numFmt formatCode="0.00" sourceLinked="1"/>
        <c:majorTickMark val="out"/>
        <c:minorTickMark val="none"/>
        <c:tickLblPos val="nextTo"/>
        <c:txPr>
          <a:bodyPr/>
          <a:lstStyle/>
          <a:p>
            <a:pPr>
              <a:defRPr sz="1050"/>
            </a:pPr>
            <a:endParaRPr lang="da-DK"/>
          </a:p>
        </c:txPr>
        <c:crossAx val="2055306504"/>
        <c:crosses val="autoZero"/>
        <c:crossBetween val="between"/>
      </c:valAx>
    </c:plotArea>
    <c:legend>
      <c:legendPos val="r"/>
      <c:layout>
        <c:manualLayout>
          <c:xMode val="edge"/>
          <c:yMode val="edge"/>
          <c:x val="0.78215271702148303"/>
          <c:y val="0.37907743833676"/>
          <c:w val="0.216304073101973"/>
          <c:h val="0.24471986646704899"/>
        </c:manualLayout>
      </c:layout>
      <c:overlay val="0"/>
      <c:txPr>
        <a:bodyPr/>
        <a:lstStyle/>
        <a:p>
          <a:pPr>
            <a:defRPr sz="1100"/>
          </a:pPr>
          <a:endParaRPr lang="da-DK"/>
        </a:p>
      </c:txPr>
    </c:legend>
    <c:plotVisOnly val="1"/>
    <c:dispBlanksAs val="gap"/>
    <c:showDLblsOverMax val="0"/>
  </c:chart>
  <c:txPr>
    <a:bodyPr/>
    <a:lstStyle/>
    <a:p>
      <a:pPr>
        <a:defRPr sz="1800">
          <a:latin typeface="Garamond"/>
        </a:defRPr>
      </a:pPr>
      <a:endParaRPr lang="da-DK"/>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3490"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0" hangingPunct="0">
              <a:spcBef>
                <a:spcPct val="0"/>
              </a:spcBef>
              <a:defRPr sz="1200"/>
            </a:lvl1pPr>
          </a:lstStyle>
          <a:p>
            <a:endParaRPr lang="da-DK" dirty="0">
              <a:latin typeface="Arial" panose="020B0604020202020204" pitchFamily="34" charset="0"/>
            </a:endParaRPr>
          </a:p>
        </p:txBody>
      </p:sp>
      <p:sp>
        <p:nvSpPr>
          <p:cNvPr id="63491" name="Rectangle 3"/>
          <p:cNvSpPr>
            <a:spLocks noGrp="1" noChangeArrowheads="1"/>
          </p:cNvSpPr>
          <p:nvPr>
            <p:ph type="dt" sz="quarter"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0" hangingPunct="0">
              <a:spcBef>
                <a:spcPct val="0"/>
              </a:spcBef>
              <a:defRPr sz="1200"/>
            </a:lvl1pPr>
          </a:lstStyle>
          <a:p>
            <a:endParaRPr lang="da-DK" dirty="0">
              <a:latin typeface="Arial" panose="020B0604020202020204" pitchFamily="34" charset="0"/>
            </a:endParaRPr>
          </a:p>
        </p:txBody>
      </p:sp>
      <p:sp>
        <p:nvSpPr>
          <p:cNvPr id="63492" name="Rectangle 4"/>
          <p:cNvSpPr>
            <a:spLocks noGrp="1" noChangeArrowheads="1"/>
          </p:cNvSpPr>
          <p:nvPr>
            <p:ph type="ftr" sz="quarter" idx="2"/>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0" hangingPunct="0">
              <a:spcBef>
                <a:spcPct val="0"/>
              </a:spcBef>
              <a:defRPr sz="1200"/>
            </a:lvl1pPr>
          </a:lstStyle>
          <a:p>
            <a:endParaRPr lang="da-DK" dirty="0">
              <a:latin typeface="Arial" panose="020B0604020202020204" pitchFamily="34" charset="0"/>
            </a:endParaRPr>
          </a:p>
        </p:txBody>
      </p:sp>
      <p:sp>
        <p:nvSpPr>
          <p:cNvPr id="63493" name="Rectangle 5"/>
          <p:cNvSpPr>
            <a:spLocks noGrp="1" noChangeArrowheads="1"/>
          </p:cNvSpPr>
          <p:nvPr>
            <p:ph type="sldNum" sz="quarter" idx="3"/>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0" hangingPunct="0">
              <a:spcBef>
                <a:spcPct val="0"/>
              </a:spcBef>
              <a:defRPr sz="1200"/>
            </a:lvl1pPr>
          </a:lstStyle>
          <a:p>
            <a:fld id="{491ECFBD-4A0D-4BCF-98A8-E205F44719BF}" type="slidenum">
              <a:rPr lang="da-DK" smtClean="0">
                <a:latin typeface="Arial" panose="020B0604020202020204" pitchFamily="34" charset="0"/>
              </a:rPr>
              <a:pPr/>
              <a:t>‹#›</a:t>
            </a:fld>
            <a:endParaRPr lang="da-DK" dirty="0">
              <a:latin typeface="Arial" panose="020B0604020202020204" pitchFamily="34" charset="0"/>
            </a:endParaRPr>
          </a:p>
        </p:txBody>
      </p:sp>
    </p:spTree>
    <p:extLst>
      <p:ext uri="{BB962C8B-B14F-4D97-AF65-F5344CB8AC3E}">
        <p14:creationId xmlns:p14="http://schemas.microsoft.com/office/powerpoint/2010/main" val="137280994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spcBef>
                <a:spcPct val="0"/>
              </a:spcBef>
              <a:defRPr sz="1200">
                <a:latin typeface="Arial" panose="020B0604020202020204" pitchFamily="34" charset="0"/>
              </a:defRPr>
            </a:lvl1pPr>
          </a:lstStyle>
          <a:p>
            <a:endParaRPr lang="da-DK" dirty="0"/>
          </a:p>
        </p:txBody>
      </p:sp>
      <p:sp>
        <p:nvSpPr>
          <p:cNvPr id="3075" name="Rectangle 3"/>
          <p:cNvSpPr>
            <a:spLocks noGrp="1" noChangeArrowheads="1"/>
          </p:cNvSpPr>
          <p:nvPr>
            <p:ph type="dt" idx="1"/>
          </p:nvPr>
        </p:nvSpPr>
        <p:spPr bwMode="auto">
          <a:xfrm>
            <a:off x="3886200" y="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eaLnBrk="0" hangingPunct="0">
              <a:spcBef>
                <a:spcPct val="0"/>
              </a:spcBef>
              <a:defRPr sz="1200">
                <a:latin typeface="Arial" panose="020B0604020202020204" pitchFamily="34" charset="0"/>
              </a:defRPr>
            </a:lvl1pPr>
          </a:lstStyle>
          <a:p>
            <a:endParaRPr lang="da-DK" dirty="0"/>
          </a:p>
        </p:txBody>
      </p:sp>
      <p:sp>
        <p:nvSpPr>
          <p:cNvPr id="3076" name="Rectangle 4"/>
          <p:cNvSpPr>
            <a:spLocks noGrp="1" noRot="1" noChangeAspect="1" noChangeArrowheads="1" noTextEdit="1"/>
          </p:cNvSpPr>
          <p:nvPr>
            <p:ph type="sldImg" idx="2"/>
          </p:nvPr>
        </p:nvSpPr>
        <p:spPr bwMode="auto">
          <a:xfrm>
            <a:off x="382588" y="685800"/>
            <a:ext cx="6092825"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077" name="Rectangle 5"/>
          <p:cNvSpPr>
            <a:spLocks noGrp="1" noChangeArrowheads="1"/>
          </p:cNvSpPr>
          <p:nvPr>
            <p:ph type="body" sz="quarter" idx="3"/>
          </p:nvPr>
        </p:nvSpPr>
        <p:spPr bwMode="auto">
          <a:xfrm>
            <a:off x="914400" y="4343400"/>
            <a:ext cx="50292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a-DK" dirty="0" err="1"/>
              <a:t>Click</a:t>
            </a:r>
            <a:r>
              <a:rPr lang="da-DK" dirty="0"/>
              <a:t> to </a:t>
            </a:r>
            <a:r>
              <a:rPr lang="da-DK" dirty="0" err="1"/>
              <a:t>edit</a:t>
            </a:r>
            <a:r>
              <a:rPr lang="da-DK" dirty="0"/>
              <a:t> Master </a:t>
            </a:r>
            <a:r>
              <a:rPr lang="da-DK" dirty="0" err="1"/>
              <a:t>text</a:t>
            </a:r>
            <a:r>
              <a:rPr lang="da-DK" dirty="0"/>
              <a:t> </a:t>
            </a:r>
            <a:r>
              <a:rPr lang="da-DK" dirty="0" err="1"/>
              <a:t>styles</a:t>
            </a:r>
            <a:endParaRPr lang="da-DK" dirty="0"/>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p:txBody>
      </p:sp>
      <p:sp>
        <p:nvSpPr>
          <p:cNvPr id="3078" name="Rectangle 6"/>
          <p:cNvSpPr>
            <a:spLocks noGrp="1" noChangeArrowheads="1"/>
          </p:cNvSpPr>
          <p:nvPr>
            <p:ph type="ftr" sz="quarter" idx="4"/>
          </p:nvPr>
        </p:nvSpPr>
        <p:spPr bwMode="auto">
          <a:xfrm>
            <a:off x="0" y="868680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eaLnBrk="0" hangingPunct="0">
              <a:spcBef>
                <a:spcPct val="0"/>
              </a:spcBef>
              <a:defRPr sz="1200">
                <a:latin typeface="Arial" panose="020B0604020202020204" pitchFamily="34" charset="0"/>
              </a:defRPr>
            </a:lvl1pPr>
          </a:lstStyle>
          <a:p>
            <a:endParaRPr lang="da-DK" dirty="0"/>
          </a:p>
        </p:txBody>
      </p:sp>
      <p:sp>
        <p:nvSpPr>
          <p:cNvPr id="3079" name="Rectangle 7"/>
          <p:cNvSpPr>
            <a:spLocks noGrp="1" noChangeArrowheads="1"/>
          </p:cNvSpPr>
          <p:nvPr>
            <p:ph type="sldNum" sz="quarter" idx="5"/>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algn="r" eaLnBrk="0" hangingPunct="0">
              <a:spcBef>
                <a:spcPct val="0"/>
              </a:spcBef>
              <a:defRPr sz="1200">
                <a:latin typeface="Arial" panose="020B0604020202020204" pitchFamily="34" charset="0"/>
              </a:defRPr>
            </a:lvl1pPr>
          </a:lstStyle>
          <a:p>
            <a:fld id="{C734BB09-483B-4C4B-A5A4-C02A22055B01}" type="slidenum">
              <a:rPr lang="da-DK" smtClean="0"/>
              <a:pPr/>
              <a:t>‹#›</a:t>
            </a:fld>
            <a:endParaRPr lang="da-DK" dirty="0"/>
          </a:p>
        </p:txBody>
      </p:sp>
    </p:spTree>
    <p:extLst>
      <p:ext uri="{BB962C8B-B14F-4D97-AF65-F5344CB8AC3E}">
        <p14:creationId xmlns:p14="http://schemas.microsoft.com/office/powerpoint/2010/main" val="1277836070"/>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panose="020B0604020202020204" pitchFamily="34" charset="0"/>
        <a:ea typeface="ＭＳ Ｐゴシック" pitchFamily="-80" charset="-128"/>
        <a:cs typeface="+mn-cs"/>
      </a:defRPr>
    </a:lvl1pPr>
    <a:lvl2pPr marL="457200" algn="l" rtl="0" fontAlgn="base">
      <a:spcBef>
        <a:spcPct val="30000"/>
      </a:spcBef>
      <a:spcAft>
        <a:spcPct val="0"/>
      </a:spcAft>
      <a:defRPr sz="1200" kern="1200">
        <a:solidFill>
          <a:schemeClr val="tx1"/>
        </a:solidFill>
        <a:latin typeface="Arial" panose="020B0604020202020204" pitchFamily="34" charset="0"/>
        <a:ea typeface="ＭＳ Ｐゴシック" pitchFamily="-80" charset="-128"/>
        <a:cs typeface="+mn-cs"/>
      </a:defRPr>
    </a:lvl2pPr>
    <a:lvl3pPr marL="914400" algn="l" rtl="0" fontAlgn="base">
      <a:spcBef>
        <a:spcPct val="30000"/>
      </a:spcBef>
      <a:spcAft>
        <a:spcPct val="0"/>
      </a:spcAft>
      <a:defRPr sz="1200" kern="1200">
        <a:solidFill>
          <a:schemeClr val="tx1"/>
        </a:solidFill>
        <a:latin typeface="Arial" panose="020B0604020202020204" pitchFamily="34" charset="0"/>
        <a:ea typeface="ＭＳ Ｐゴシック" pitchFamily="-80" charset="-128"/>
        <a:cs typeface="+mn-cs"/>
      </a:defRPr>
    </a:lvl3pPr>
    <a:lvl4pPr marL="1371600" algn="l" rtl="0" fontAlgn="base">
      <a:spcBef>
        <a:spcPct val="30000"/>
      </a:spcBef>
      <a:spcAft>
        <a:spcPct val="0"/>
      </a:spcAft>
      <a:defRPr sz="1200" kern="1200">
        <a:solidFill>
          <a:schemeClr val="tx1"/>
        </a:solidFill>
        <a:latin typeface="Arial" panose="020B0604020202020204" pitchFamily="34" charset="0"/>
        <a:ea typeface="ＭＳ Ｐゴシック" pitchFamily="-80" charset="-128"/>
        <a:cs typeface="+mn-cs"/>
      </a:defRPr>
    </a:lvl4pPr>
    <a:lvl5pPr marL="1828800" algn="l" rtl="0" fontAlgn="base">
      <a:spcBef>
        <a:spcPct val="30000"/>
      </a:spcBef>
      <a:spcAft>
        <a:spcPct val="0"/>
      </a:spcAft>
      <a:defRPr sz="1200" kern="1200">
        <a:solidFill>
          <a:schemeClr val="tx1"/>
        </a:solidFill>
        <a:latin typeface="Arial" panose="020B0604020202020204" pitchFamily="34" charset="0"/>
        <a:ea typeface="ＭＳ Ｐゴシック" pitchFamily="-80"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dansktang.dk/frisk-tang-til-restauranter/"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734BB09-483B-4C4B-A5A4-C02A22055B01}" type="slidenum">
              <a:rPr lang="da-DK" smtClean="0"/>
              <a:pPr/>
              <a:t>1</a:t>
            </a:fld>
            <a:endParaRPr lang="da-DK" dirty="0"/>
          </a:p>
        </p:txBody>
      </p:sp>
    </p:spTree>
    <p:extLst>
      <p:ext uri="{BB962C8B-B14F-4D97-AF65-F5344CB8AC3E}">
        <p14:creationId xmlns:p14="http://schemas.microsoft.com/office/powerpoint/2010/main" val="17709919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err="1"/>
              <a:t>Significantly</a:t>
            </a:r>
            <a:r>
              <a:rPr lang="da-DK" baseline="0" dirty="0"/>
              <a:t> difference </a:t>
            </a:r>
            <a:r>
              <a:rPr lang="da-DK" baseline="0" dirty="0" err="1"/>
              <a:t>between</a:t>
            </a:r>
            <a:r>
              <a:rPr lang="da-DK" baseline="0" dirty="0"/>
              <a:t> </a:t>
            </a:r>
            <a:r>
              <a:rPr lang="da-DK" baseline="0" dirty="0" err="1"/>
              <a:t>nitrogene</a:t>
            </a:r>
            <a:r>
              <a:rPr lang="da-DK" baseline="0" dirty="0"/>
              <a:t> </a:t>
            </a:r>
            <a:r>
              <a:rPr lang="da-DK" baseline="0" dirty="0" err="1"/>
              <a:t>content</a:t>
            </a:r>
            <a:endParaRPr lang="da-DK" dirty="0"/>
          </a:p>
        </p:txBody>
      </p:sp>
      <p:sp>
        <p:nvSpPr>
          <p:cNvPr id="4" name="Pladsholder til diasnumm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9D2E5A4-7537-6747-9CEF-B57BB9E5483C}" type="slidenum">
              <a:rPr kumimoji="0" lang="da-DK"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da-DK"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230028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a:t>Sources: </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err="1"/>
              <a:t>Sieg</a:t>
            </a:r>
            <a:r>
              <a:rPr lang="en-US" sz="1200"/>
              <a:t>, David,</a:t>
            </a:r>
            <a:r>
              <a:rPr lang="en-US" sz="1200" baseline="0"/>
              <a:t> </a:t>
            </a:r>
            <a:r>
              <a:rPr lang="en-US" sz="1200"/>
              <a:t>Algae for Ethanol: Small Business Applications of Algae. Available at:</a:t>
            </a:r>
            <a:r>
              <a:rPr lang="en-US" sz="1200" baseline="0"/>
              <a:t> https://making-biodiesel-books.com/algae-ethanol/</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b="0" i="0" kern="1200">
                <a:solidFill>
                  <a:schemeClr val="tx1"/>
                </a:solidFill>
                <a:effectLst/>
                <a:latin typeface="Verdana" pitchFamily="34" charset="0"/>
                <a:ea typeface="ＭＳ Ｐゴシック" pitchFamily="-80" charset="-128"/>
                <a:cs typeface="+mn-cs"/>
              </a:rPr>
              <a:t>Nigam, S., Rai, M.P. and Sharma, R., 2011. Effect of nitrogen on growth and lipid content of Chlorella </a:t>
            </a:r>
            <a:r>
              <a:rPr lang="en-US" sz="1200" b="0" i="0" kern="1200" err="1">
                <a:solidFill>
                  <a:schemeClr val="tx1"/>
                </a:solidFill>
                <a:effectLst/>
                <a:latin typeface="Verdana" pitchFamily="34" charset="0"/>
                <a:ea typeface="ＭＳ Ｐゴシック" pitchFamily="-80" charset="-128"/>
                <a:cs typeface="+mn-cs"/>
              </a:rPr>
              <a:t>pyrenoidosa</a:t>
            </a:r>
            <a:r>
              <a:rPr lang="en-US" sz="1200" b="0" i="0" kern="1200">
                <a:solidFill>
                  <a:schemeClr val="tx1"/>
                </a:solidFill>
                <a:effectLst/>
                <a:latin typeface="Verdana" pitchFamily="34" charset="0"/>
                <a:ea typeface="ＭＳ Ｐゴシック" pitchFamily="-80" charset="-128"/>
                <a:cs typeface="+mn-cs"/>
              </a:rPr>
              <a:t>. </a:t>
            </a:r>
            <a:r>
              <a:rPr lang="en-US" sz="1200" b="0" i="1" kern="1200">
                <a:solidFill>
                  <a:schemeClr val="tx1"/>
                </a:solidFill>
                <a:effectLst/>
                <a:latin typeface="Verdana" pitchFamily="34" charset="0"/>
                <a:ea typeface="ＭＳ Ｐゴシック" pitchFamily="-80" charset="-128"/>
                <a:cs typeface="+mn-cs"/>
              </a:rPr>
              <a:t>Am J </a:t>
            </a:r>
            <a:r>
              <a:rPr lang="en-US" sz="1200" b="0" i="1" kern="1200" err="1">
                <a:solidFill>
                  <a:schemeClr val="tx1"/>
                </a:solidFill>
                <a:effectLst/>
                <a:latin typeface="Verdana" pitchFamily="34" charset="0"/>
                <a:ea typeface="ＭＳ Ｐゴシック" pitchFamily="-80" charset="-128"/>
                <a:cs typeface="+mn-cs"/>
              </a:rPr>
              <a:t>Biochem</a:t>
            </a:r>
            <a:r>
              <a:rPr lang="en-US" sz="1200" b="0" i="1" kern="1200">
                <a:solidFill>
                  <a:schemeClr val="tx1"/>
                </a:solidFill>
                <a:effectLst/>
                <a:latin typeface="Verdana" pitchFamily="34" charset="0"/>
                <a:ea typeface="ＭＳ Ｐゴシック" pitchFamily="-80" charset="-128"/>
                <a:cs typeface="+mn-cs"/>
              </a:rPr>
              <a:t> </a:t>
            </a:r>
            <a:r>
              <a:rPr lang="en-US" sz="1200" b="0" i="1" kern="1200" err="1">
                <a:solidFill>
                  <a:schemeClr val="tx1"/>
                </a:solidFill>
                <a:effectLst/>
                <a:latin typeface="Verdana" pitchFamily="34" charset="0"/>
                <a:ea typeface="ＭＳ Ｐゴシック" pitchFamily="-80" charset="-128"/>
                <a:cs typeface="+mn-cs"/>
              </a:rPr>
              <a:t>Biotechnol</a:t>
            </a:r>
            <a:r>
              <a:rPr lang="en-US" sz="1200" b="0" i="0" kern="1200">
                <a:solidFill>
                  <a:schemeClr val="tx1"/>
                </a:solidFill>
                <a:effectLst/>
                <a:latin typeface="Verdana" pitchFamily="34" charset="0"/>
                <a:ea typeface="ＭＳ Ｐゴシック" pitchFamily="-80" charset="-128"/>
                <a:cs typeface="+mn-cs"/>
              </a:rPr>
              <a:t>, </a:t>
            </a:r>
            <a:r>
              <a:rPr lang="en-US" sz="1200" b="0" i="1" kern="1200">
                <a:solidFill>
                  <a:schemeClr val="tx1"/>
                </a:solidFill>
                <a:effectLst/>
                <a:latin typeface="Verdana" pitchFamily="34" charset="0"/>
                <a:ea typeface="ＭＳ Ｐゴシック" pitchFamily="-80" charset="-128"/>
                <a:cs typeface="+mn-cs"/>
              </a:rPr>
              <a:t>7</a:t>
            </a:r>
            <a:r>
              <a:rPr lang="en-US" sz="1200" b="0" i="0" kern="1200">
                <a:solidFill>
                  <a:schemeClr val="tx1"/>
                </a:solidFill>
                <a:effectLst/>
                <a:latin typeface="Verdana" pitchFamily="34" charset="0"/>
                <a:ea typeface="ＭＳ Ｐゴシック" pitchFamily="-80" charset="-128"/>
                <a:cs typeface="+mn-cs"/>
              </a:rPr>
              <a:t>(3), pp.124-129.</a:t>
            </a:r>
            <a:endParaRPr lang="en-US"/>
          </a:p>
        </p:txBody>
      </p:sp>
      <p:sp>
        <p:nvSpPr>
          <p:cNvPr id="4" name="Slide Number Placeholder 3"/>
          <p:cNvSpPr>
            <a:spLocks noGrp="1"/>
          </p:cNvSpPr>
          <p:nvPr>
            <p:ph type="sldNum" sz="quarter" idx="10"/>
          </p:nvPr>
        </p:nvSpPr>
        <p:spPr/>
        <p:txBody>
          <a:bodyPr/>
          <a:lstStyle/>
          <a:p>
            <a:fld id="{C734BB09-483B-4C4B-A5A4-C02A22055B01}" type="slidenum">
              <a:rPr lang="da-DK" smtClean="0"/>
              <a:pPr/>
              <a:t>35</a:t>
            </a:fld>
            <a:endParaRPr lang="da-DK"/>
          </a:p>
        </p:txBody>
      </p:sp>
    </p:spTree>
    <p:extLst>
      <p:ext uri="{BB962C8B-B14F-4D97-AF65-F5344CB8AC3E}">
        <p14:creationId xmlns:p14="http://schemas.microsoft.com/office/powerpoint/2010/main" val="5315188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err="1"/>
              <a:t>Significantly</a:t>
            </a:r>
            <a:r>
              <a:rPr lang="da-DK" baseline="0" dirty="0"/>
              <a:t> difference </a:t>
            </a:r>
            <a:r>
              <a:rPr lang="da-DK" baseline="0" dirty="0" err="1"/>
              <a:t>between</a:t>
            </a:r>
            <a:r>
              <a:rPr lang="da-DK" baseline="0" dirty="0"/>
              <a:t> </a:t>
            </a:r>
            <a:r>
              <a:rPr lang="da-DK" baseline="0" dirty="0" err="1"/>
              <a:t>nitrogene</a:t>
            </a:r>
            <a:r>
              <a:rPr lang="da-DK" baseline="0" dirty="0"/>
              <a:t> </a:t>
            </a:r>
            <a:r>
              <a:rPr lang="da-DK" baseline="0" dirty="0" err="1"/>
              <a:t>content</a:t>
            </a:r>
            <a:endParaRPr lang="da-DK" dirty="0"/>
          </a:p>
        </p:txBody>
      </p:sp>
      <p:sp>
        <p:nvSpPr>
          <p:cNvPr id="4" name="Pladsholder til diasnumm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9D2E5A4-7537-6747-9CEF-B57BB9E5483C}" type="slidenum">
              <a:rPr kumimoji="0" lang="da-DK"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da-DK"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516390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p:txBody>
      </p:sp>
      <p:sp>
        <p:nvSpPr>
          <p:cNvPr id="4" name="Slide Number Placeholder 3"/>
          <p:cNvSpPr>
            <a:spLocks noGrp="1"/>
          </p:cNvSpPr>
          <p:nvPr>
            <p:ph type="sldNum" sz="quarter" idx="10"/>
          </p:nvPr>
        </p:nvSpPr>
        <p:spPr/>
        <p:txBody>
          <a:bodyPr/>
          <a:lstStyle/>
          <a:p>
            <a:pPr>
              <a:defRPr/>
            </a:pPr>
            <a:fld id="{16D1FB62-CBAD-4949-881A-6524E25FEEFC}" type="slidenum">
              <a:rPr lang="da-DK" smtClean="0"/>
              <a:pPr>
                <a:defRPr/>
              </a:pPr>
              <a:t>6</a:t>
            </a:fld>
            <a:endParaRPr lang="da-DK" dirty="0"/>
          </a:p>
        </p:txBody>
      </p:sp>
    </p:spTree>
    <p:extLst>
      <p:ext uri="{BB962C8B-B14F-4D97-AF65-F5344CB8AC3E}">
        <p14:creationId xmlns:p14="http://schemas.microsoft.com/office/powerpoint/2010/main" val="40235645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g4803001a4e_3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14300" marR="114300" lvl="0" indent="0" algn="l" rtl="0">
              <a:lnSpc>
                <a:spcPct val="142857"/>
              </a:lnSpc>
              <a:spcBef>
                <a:spcPts val="500"/>
              </a:spcBef>
              <a:spcAft>
                <a:spcPts val="0"/>
              </a:spcAft>
              <a:buClr>
                <a:schemeClr val="dk1"/>
              </a:buClr>
              <a:buSzPts val="1100"/>
              <a:buFont typeface="Arial"/>
              <a:buNone/>
            </a:pPr>
            <a:endParaRPr sz="1050" dirty="0">
              <a:solidFill>
                <a:srgbClr val="3C4043"/>
              </a:solidFill>
              <a:latin typeface="Roboto"/>
              <a:ea typeface="Roboto"/>
              <a:cs typeface="Roboto"/>
              <a:sym typeface="Roboto"/>
            </a:endParaRPr>
          </a:p>
        </p:txBody>
      </p:sp>
      <p:sp>
        <p:nvSpPr>
          <p:cNvPr id="218" name="Google Shape;218;g4803001a4e_3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993358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a:p>
        </p:txBody>
      </p:sp>
      <p:sp>
        <p:nvSpPr>
          <p:cNvPr id="4" name="Slide Number Placeholder 3"/>
          <p:cNvSpPr>
            <a:spLocks noGrp="1"/>
          </p:cNvSpPr>
          <p:nvPr>
            <p:ph type="sldNum" sz="quarter" idx="10"/>
          </p:nvPr>
        </p:nvSpPr>
        <p:spPr/>
        <p:txBody>
          <a:bodyPr/>
          <a:lstStyle/>
          <a:p>
            <a:fld id="{C734BB09-483B-4C4B-A5A4-C02A22055B01}" type="slidenum">
              <a:rPr lang="da-DK" smtClean="0"/>
              <a:pPr/>
              <a:t>10</a:t>
            </a:fld>
            <a:endParaRPr lang="da-DK"/>
          </a:p>
        </p:txBody>
      </p:sp>
    </p:spTree>
    <p:extLst>
      <p:ext uri="{BB962C8B-B14F-4D97-AF65-F5344CB8AC3E}">
        <p14:creationId xmlns:p14="http://schemas.microsoft.com/office/powerpoint/2010/main" val="25729163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734BB09-483B-4C4B-A5A4-C02A22055B01}" type="slidenum">
              <a:rPr lang="da-DK" smtClean="0"/>
              <a:pPr/>
              <a:t>16</a:t>
            </a:fld>
            <a:endParaRPr lang="da-DK"/>
          </a:p>
        </p:txBody>
      </p:sp>
    </p:spTree>
    <p:extLst>
      <p:ext uri="{BB962C8B-B14F-4D97-AF65-F5344CB8AC3E}">
        <p14:creationId xmlns:p14="http://schemas.microsoft.com/office/powerpoint/2010/main" val="304383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4803001a4e_3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226" name="Google Shape;226;g4803001a4e_3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689256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https://www.dansktang.dk/frisk-tang-til-restauranter/</a:t>
            </a:r>
            <a:endParaRPr lang="da-DK" dirty="0"/>
          </a:p>
        </p:txBody>
      </p:sp>
      <p:sp>
        <p:nvSpPr>
          <p:cNvPr id="4" name="Slide Number Placeholder 3"/>
          <p:cNvSpPr>
            <a:spLocks noGrp="1"/>
          </p:cNvSpPr>
          <p:nvPr>
            <p:ph type="sldNum" sz="quarter" idx="10"/>
          </p:nvPr>
        </p:nvSpPr>
        <p:spPr/>
        <p:txBody>
          <a:bodyPr/>
          <a:lstStyle/>
          <a:p>
            <a:fld id="{C734BB09-483B-4C4B-A5A4-C02A22055B01}" type="slidenum">
              <a:rPr lang="da-DK" smtClean="0"/>
              <a:pPr/>
              <a:t>19</a:t>
            </a:fld>
            <a:endParaRPr lang="da-DK" dirty="0"/>
          </a:p>
        </p:txBody>
      </p:sp>
    </p:spTree>
    <p:extLst>
      <p:ext uri="{BB962C8B-B14F-4D97-AF65-F5344CB8AC3E}">
        <p14:creationId xmlns:p14="http://schemas.microsoft.com/office/powerpoint/2010/main" val="41129062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p:txBody>
      </p:sp>
      <p:sp>
        <p:nvSpPr>
          <p:cNvPr id="4" name="Slide Number Placeholder 3"/>
          <p:cNvSpPr>
            <a:spLocks noGrp="1"/>
          </p:cNvSpPr>
          <p:nvPr>
            <p:ph type="sldNum" sz="quarter" idx="10"/>
          </p:nvPr>
        </p:nvSpPr>
        <p:spPr/>
        <p:txBody>
          <a:bodyPr/>
          <a:lstStyle/>
          <a:p>
            <a:pPr>
              <a:defRPr/>
            </a:pPr>
            <a:fld id="{16D1FB62-CBAD-4949-881A-6524E25FEEFC}" type="slidenum">
              <a:rPr lang="da-DK" smtClean="0"/>
              <a:pPr>
                <a:defRPr/>
              </a:pPr>
              <a:t>25</a:t>
            </a:fld>
            <a:endParaRPr lang="da-DK" dirty="0"/>
          </a:p>
        </p:txBody>
      </p:sp>
    </p:spTree>
    <p:extLst>
      <p:ext uri="{BB962C8B-B14F-4D97-AF65-F5344CB8AC3E}">
        <p14:creationId xmlns:p14="http://schemas.microsoft.com/office/powerpoint/2010/main" val="23278473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p:txBody>
      </p:sp>
      <p:sp>
        <p:nvSpPr>
          <p:cNvPr id="4" name="Slide Number Placeholder 3"/>
          <p:cNvSpPr>
            <a:spLocks noGrp="1"/>
          </p:cNvSpPr>
          <p:nvPr>
            <p:ph type="sldNum" sz="quarter" idx="10"/>
          </p:nvPr>
        </p:nvSpPr>
        <p:spPr/>
        <p:txBody>
          <a:bodyPr/>
          <a:lstStyle/>
          <a:p>
            <a:pPr>
              <a:defRPr/>
            </a:pPr>
            <a:fld id="{16D1FB62-CBAD-4949-881A-6524E25FEEFC}" type="slidenum">
              <a:rPr lang="da-DK" smtClean="0"/>
              <a:pPr>
                <a:defRPr/>
              </a:pPr>
              <a:t>27</a:t>
            </a:fld>
            <a:endParaRPr lang="da-DK" dirty="0"/>
          </a:p>
        </p:txBody>
      </p:sp>
    </p:spTree>
    <p:extLst>
      <p:ext uri="{BB962C8B-B14F-4D97-AF65-F5344CB8AC3E}">
        <p14:creationId xmlns:p14="http://schemas.microsoft.com/office/powerpoint/2010/main" val="25671838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ront A">
    <p:bg>
      <p:bgPr>
        <a:solidFill>
          <a:schemeClr val="accent5"/>
        </a:solidFill>
        <a:effectLst/>
      </p:bgPr>
    </p:bg>
    <p:spTree>
      <p:nvGrpSpPr>
        <p:cNvPr id="1" name=""/>
        <p:cNvGrpSpPr/>
        <p:nvPr/>
      </p:nvGrpSpPr>
      <p:grpSpPr>
        <a:xfrm>
          <a:off x="0" y="0"/>
          <a:ext cx="0" cy="0"/>
          <a:chOff x="0" y="0"/>
          <a:chExt cx="0" cy="0"/>
        </a:xfrm>
      </p:grpSpPr>
      <p:sp>
        <p:nvSpPr>
          <p:cNvPr id="2" name="Background"/>
          <p:cNvSpPr/>
          <p:nvPr userDrawn="1"/>
        </p:nvSpPr>
        <p:spPr bwMode="auto">
          <a:xfrm>
            <a:off x="0" y="0"/>
            <a:ext cx="0" cy="0"/>
          </a:xfrm>
          <a:prstGeom prst="rect">
            <a:avLst/>
          </a:prstGeom>
          <a:solidFill>
            <a:srgbClr val="F6D04D"/>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da-DK" sz="1600" b="0" i="0" u="none" strike="noStrike" cap="none" normalizeH="0" baseline="0" dirty="0">
              <a:ln>
                <a:noFill/>
              </a:ln>
              <a:solidFill>
                <a:schemeClr val="tx1"/>
              </a:solidFill>
              <a:effectLst/>
              <a:latin typeface="Arial" panose="020B0604020202020204" pitchFamily="34" charset="0"/>
              <a:ea typeface="ＭＳ Ｐゴシック" pitchFamily="-80" charset="-128"/>
            </a:endParaRPr>
          </a:p>
        </p:txBody>
      </p:sp>
      <p:sp>
        <p:nvSpPr>
          <p:cNvPr id="11" name="Logo white">
            <a:extLst>
              <a:ext uri="{FF2B5EF4-FFF2-40B4-BE49-F238E27FC236}">
                <a16:creationId xmlns:a16="http://schemas.microsoft.com/office/drawing/2014/main" id="{275A6477-FE3A-4D40-B1FE-E46C11E344A5}"/>
              </a:ext>
            </a:extLst>
          </p:cNvPr>
          <p:cNvSpPr>
            <a:spLocks noChangeAspect="1"/>
          </p:cNvSpPr>
          <p:nvPr userDrawn="1">
            <p:custDataLst>
              <p:tags r:id="rId1"/>
            </p:custDataLst>
          </p:nvPr>
        </p:nvSpPr>
        <p:spPr bwMode="auto">
          <a:xfrm>
            <a:off x="252000" y="252000"/>
            <a:ext cx="419611" cy="612000"/>
          </a:xfrm>
          <a:custGeom>
            <a:avLst/>
            <a:gdLst>
              <a:gd name="connsiteX0" fmla="*/ 1050029 w 4933949"/>
              <a:gd name="connsiteY0" fmla="*/ 6094413 h 7196138"/>
              <a:gd name="connsiteX1" fmla="*/ 3883920 w 4933949"/>
              <a:gd name="connsiteY1" fmla="*/ 6094413 h 7196138"/>
              <a:gd name="connsiteX2" fmla="*/ 4933949 w 4933949"/>
              <a:gd name="connsiteY2" fmla="*/ 6645934 h 7196138"/>
              <a:gd name="connsiteX3" fmla="*/ 3883920 w 4933949"/>
              <a:gd name="connsiteY3" fmla="*/ 7196138 h 7196138"/>
              <a:gd name="connsiteX4" fmla="*/ 1050029 w 4933949"/>
              <a:gd name="connsiteY4" fmla="*/ 7196138 h 7196138"/>
              <a:gd name="connsiteX5" fmla="*/ 0 w 4933949"/>
              <a:gd name="connsiteY5" fmla="*/ 6645934 h 7196138"/>
              <a:gd name="connsiteX6" fmla="*/ 1050029 w 4933949"/>
              <a:gd name="connsiteY6" fmla="*/ 6094413 h 7196138"/>
              <a:gd name="connsiteX7" fmla="*/ 1050029 w 4933949"/>
              <a:gd name="connsiteY7" fmla="*/ 4730750 h 7196138"/>
              <a:gd name="connsiteX8" fmla="*/ 3883920 w 4933949"/>
              <a:gd name="connsiteY8" fmla="*/ 4730750 h 7196138"/>
              <a:gd name="connsiteX9" fmla="*/ 4933949 w 4933949"/>
              <a:gd name="connsiteY9" fmla="*/ 5283066 h 7196138"/>
              <a:gd name="connsiteX10" fmla="*/ 3883920 w 4933949"/>
              <a:gd name="connsiteY10" fmla="*/ 5834063 h 7196138"/>
              <a:gd name="connsiteX11" fmla="*/ 1050029 w 4933949"/>
              <a:gd name="connsiteY11" fmla="*/ 5834063 h 7196138"/>
              <a:gd name="connsiteX12" fmla="*/ 0 w 4933949"/>
              <a:gd name="connsiteY12" fmla="*/ 5283066 h 7196138"/>
              <a:gd name="connsiteX13" fmla="*/ 1050029 w 4933949"/>
              <a:gd name="connsiteY13" fmla="*/ 4730750 h 7196138"/>
              <a:gd name="connsiteX14" fmla="*/ 1050029 w 4933949"/>
              <a:gd name="connsiteY14" fmla="*/ 3368675 h 7196138"/>
              <a:gd name="connsiteX15" fmla="*/ 3883920 w 4933949"/>
              <a:gd name="connsiteY15" fmla="*/ 3368675 h 7196138"/>
              <a:gd name="connsiteX16" fmla="*/ 4933949 w 4933949"/>
              <a:gd name="connsiteY16" fmla="*/ 3920991 h 7196138"/>
              <a:gd name="connsiteX17" fmla="*/ 3883920 w 4933949"/>
              <a:gd name="connsiteY17" fmla="*/ 4471988 h 7196138"/>
              <a:gd name="connsiteX18" fmla="*/ 1050029 w 4933949"/>
              <a:gd name="connsiteY18" fmla="*/ 4471988 h 7196138"/>
              <a:gd name="connsiteX19" fmla="*/ 0 w 4933949"/>
              <a:gd name="connsiteY19" fmla="*/ 3920991 h 7196138"/>
              <a:gd name="connsiteX20" fmla="*/ 1050029 w 4933949"/>
              <a:gd name="connsiteY20" fmla="*/ 3368675 h 7196138"/>
              <a:gd name="connsiteX21" fmla="*/ 678543 w 4933949"/>
              <a:gd name="connsiteY21" fmla="*/ 305710 h 7196138"/>
              <a:gd name="connsiteX22" fmla="*/ 678543 w 4933949"/>
              <a:gd name="connsiteY22" fmla="*/ 2307316 h 7196138"/>
              <a:gd name="connsiteX23" fmla="*/ 909109 w 4933949"/>
              <a:gd name="connsiteY23" fmla="*/ 2307316 h 7196138"/>
              <a:gd name="connsiteX24" fmla="*/ 1119911 w 4933949"/>
              <a:gd name="connsiteY24" fmla="*/ 2234842 h 7196138"/>
              <a:gd name="connsiteX25" fmla="*/ 1198962 w 4933949"/>
              <a:gd name="connsiteY25" fmla="*/ 1615517 h 7196138"/>
              <a:gd name="connsiteX26" fmla="*/ 1198962 w 4933949"/>
              <a:gd name="connsiteY26" fmla="*/ 996191 h 7196138"/>
              <a:gd name="connsiteX27" fmla="*/ 1119911 w 4933949"/>
              <a:gd name="connsiteY27" fmla="*/ 378184 h 7196138"/>
              <a:gd name="connsiteX28" fmla="*/ 909109 w 4933949"/>
              <a:gd name="connsiteY28" fmla="*/ 305710 h 7196138"/>
              <a:gd name="connsiteX29" fmla="*/ 678543 w 4933949"/>
              <a:gd name="connsiteY29" fmla="*/ 305710 h 7196138"/>
              <a:gd name="connsiteX30" fmla="*/ 1842869 w 4933949"/>
              <a:gd name="connsiteY30" fmla="*/ 0 h 7196138"/>
              <a:gd name="connsiteX31" fmla="*/ 3073618 w 4933949"/>
              <a:gd name="connsiteY31" fmla="*/ 0 h 7196138"/>
              <a:gd name="connsiteX32" fmla="*/ 3114467 w 4933949"/>
              <a:gd name="connsiteY32" fmla="*/ 14495 h 7196138"/>
              <a:gd name="connsiteX33" fmla="*/ 3128962 w 4933949"/>
              <a:gd name="connsiteY33" fmla="*/ 54027 h 7196138"/>
              <a:gd name="connsiteX34" fmla="*/ 3128962 w 4933949"/>
              <a:gd name="connsiteY34" fmla="*/ 275402 h 7196138"/>
              <a:gd name="connsiteX35" fmla="*/ 3114467 w 4933949"/>
              <a:gd name="connsiteY35" fmla="*/ 314934 h 7196138"/>
              <a:gd name="connsiteX36" fmla="*/ 3073618 w 4933949"/>
              <a:gd name="connsiteY36" fmla="*/ 329429 h 7196138"/>
              <a:gd name="connsiteX37" fmla="*/ 2679620 w 4933949"/>
              <a:gd name="connsiteY37" fmla="*/ 329429 h 7196138"/>
              <a:gd name="connsiteX38" fmla="*/ 2679620 w 4933949"/>
              <a:gd name="connsiteY38" fmla="*/ 2558999 h 7196138"/>
              <a:gd name="connsiteX39" fmla="*/ 2665125 w 4933949"/>
              <a:gd name="connsiteY39" fmla="*/ 2598530 h 7196138"/>
              <a:gd name="connsiteX40" fmla="*/ 2625594 w 4933949"/>
              <a:gd name="connsiteY40" fmla="*/ 2613025 h 7196138"/>
              <a:gd name="connsiteX41" fmla="*/ 2290893 w 4933949"/>
              <a:gd name="connsiteY41" fmla="*/ 2613025 h 7196138"/>
              <a:gd name="connsiteX42" fmla="*/ 2250044 w 4933949"/>
              <a:gd name="connsiteY42" fmla="*/ 2598530 h 7196138"/>
              <a:gd name="connsiteX43" fmla="*/ 2235549 w 4933949"/>
              <a:gd name="connsiteY43" fmla="*/ 2558999 h 7196138"/>
              <a:gd name="connsiteX44" fmla="*/ 2235549 w 4933949"/>
              <a:gd name="connsiteY44" fmla="*/ 329429 h 7196138"/>
              <a:gd name="connsiteX45" fmla="*/ 1842869 w 4933949"/>
              <a:gd name="connsiteY45" fmla="*/ 329429 h 7196138"/>
              <a:gd name="connsiteX46" fmla="*/ 1802020 w 4933949"/>
              <a:gd name="connsiteY46" fmla="*/ 314934 h 7196138"/>
              <a:gd name="connsiteX47" fmla="*/ 1787525 w 4933949"/>
              <a:gd name="connsiteY47" fmla="*/ 275402 h 7196138"/>
              <a:gd name="connsiteX48" fmla="*/ 1787525 w 4933949"/>
              <a:gd name="connsiteY48" fmla="*/ 54027 h 7196138"/>
              <a:gd name="connsiteX49" fmla="*/ 1802020 w 4933949"/>
              <a:gd name="connsiteY49" fmla="*/ 14495 h 7196138"/>
              <a:gd name="connsiteX50" fmla="*/ 1842869 w 4933949"/>
              <a:gd name="connsiteY50" fmla="*/ 0 h 7196138"/>
              <a:gd name="connsiteX51" fmla="*/ 317544 w 4933949"/>
              <a:gd name="connsiteY51" fmla="*/ 0 h 7196138"/>
              <a:gd name="connsiteX52" fmla="*/ 972349 w 4933949"/>
              <a:gd name="connsiteY52" fmla="*/ 0 h 7196138"/>
              <a:gd name="connsiteX53" fmla="*/ 1476958 w 4933949"/>
              <a:gd name="connsiteY53" fmla="*/ 179209 h 7196138"/>
              <a:gd name="connsiteX54" fmla="*/ 1619250 w 4933949"/>
              <a:gd name="connsiteY54" fmla="*/ 1025181 h 7196138"/>
              <a:gd name="connsiteX55" fmla="*/ 1619250 w 4933949"/>
              <a:gd name="connsiteY55" fmla="*/ 1587845 h 7196138"/>
              <a:gd name="connsiteX56" fmla="*/ 1476958 w 4933949"/>
              <a:gd name="connsiteY56" fmla="*/ 2433816 h 7196138"/>
              <a:gd name="connsiteX57" fmla="*/ 972349 w 4933949"/>
              <a:gd name="connsiteY57" fmla="*/ 2613025 h 7196138"/>
              <a:gd name="connsiteX58" fmla="*/ 317544 w 4933949"/>
              <a:gd name="connsiteY58" fmla="*/ 2613025 h 7196138"/>
              <a:gd name="connsiteX59" fmla="*/ 278018 w 4933949"/>
              <a:gd name="connsiteY59" fmla="*/ 2598530 h 7196138"/>
              <a:gd name="connsiteX60" fmla="*/ 263525 w 4933949"/>
              <a:gd name="connsiteY60" fmla="*/ 2558999 h 7196138"/>
              <a:gd name="connsiteX61" fmla="*/ 263525 w 4933949"/>
              <a:gd name="connsiteY61" fmla="*/ 54027 h 7196138"/>
              <a:gd name="connsiteX62" fmla="*/ 278018 w 4933949"/>
              <a:gd name="connsiteY62" fmla="*/ 14495 h 7196138"/>
              <a:gd name="connsiteX63" fmla="*/ 317544 w 4933949"/>
              <a:gd name="connsiteY63" fmla="*/ 0 h 7196138"/>
              <a:gd name="connsiteX64" fmla="*/ 3359213 w 4933949"/>
              <a:gd name="connsiteY64" fmla="*/ 0 h 7196138"/>
              <a:gd name="connsiteX65" fmla="*/ 3664991 w 4933949"/>
              <a:gd name="connsiteY65" fmla="*/ 0 h 7196138"/>
              <a:gd name="connsiteX66" fmla="*/ 3705850 w 4933949"/>
              <a:gd name="connsiteY66" fmla="*/ 14497 h 7196138"/>
              <a:gd name="connsiteX67" fmla="*/ 3720348 w 4933949"/>
              <a:gd name="connsiteY67" fmla="*/ 54035 h 7196138"/>
              <a:gd name="connsiteX68" fmla="*/ 3720348 w 4933949"/>
              <a:gd name="connsiteY68" fmla="*/ 1903062 h 7196138"/>
              <a:gd name="connsiteX69" fmla="*/ 3798111 w 4933949"/>
              <a:gd name="connsiteY69" fmla="*/ 2279984 h 7196138"/>
              <a:gd name="connsiteX70" fmla="*/ 3976042 w 4933949"/>
              <a:gd name="connsiteY70" fmla="*/ 2349833 h 7196138"/>
              <a:gd name="connsiteX71" fmla="*/ 4163200 w 4933949"/>
              <a:gd name="connsiteY71" fmla="*/ 2279984 h 7196138"/>
              <a:gd name="connsiteX72" fmla="*/ 4240963 w 4933949"/>
              <a:gd name="connsiteY72" fmla="*/ 1903062 h 7196138"/>
              <a:gd name="connsiteX73" fmla="*/ 4240963 w 4933949"/>
              <a:gd name="connsiteY73" fmla="*/ 54035 h 7196138"/>
              <a:gd name="connsiteX74" fmla="*/ 4255461 w 4933949"/>
              <a:gd name="connsiteY74" fmla="*/ 14497 h 7196138"/>
              <a:gd name="connsiteX75" fmla="*/ 4295001 w 4933949"/>
              <a:gd name="connsiteY75" fmla="*/ 0 h 7196138"/>
              <a:gd name="connsiteX76" fmla="*/ 4602098 w 4933949"/>
              <a:gd name="connsiteY76" fmla="*/ 0 h 7196138"/>
              <a:gd name="connsiteX77" fmla="*/ 4641638 w 4933949"/>
              <a:gd name="connsiteY77" fmla="*/ 14497 h 7196138"/>
              <a:gd name="connsiteX78" fmla="*/ 4656136 w 4933949"/>
              <a:gd name="connsiteY78" fmla="*/ 54035 h 7196138"/>
              <a:gd name="connsiteX79" fmla="*/ 4656136 w 4933949"/>
              <a:gd name="connsiteY79" fmla="*/ 1904380 h 7196138"/>
              <a:gd name="connsiteX80" fmla="*/ 4507201 w 4933949"/>
              <a:gd name="connsiteY80" fmla="*/ 2459220 h 7196138"/>
              <a:gd name="connsiteX81" fmla="*/ 3981314 w 4933949"/>
              <a:gd name="connsiteY81" fmla="*/ 2646363 h 7196138"/>
              <a:gd name="connsiteX82" fmla="*/ 3447519 w 4933949"/>
              <a:gd name="connsiteY82" fmla="*/ 2459220 h 7196138"/>
              <a:gd name="connsiteX83" fmla="*/ 3305174 w 4933949"/>
              <a:gd name="connsiteY83" fmla="*/ 1904380 h 7196138"/>
              <a:gd name="connsiteX84" fmla="*/ 3305174 w 4933949"/>
              <a:gd name="connsiteY84" fmla="*/ 54035 h 7196138"/>
              <a:gd name="connsiteX85" fmla="*/ 3318354 w 4933949"/>
              <a:gd name="connsiteY85" fmla="*/ 14497 h 7196138"/>
              <a:gd name="connsiteX86" fmla="*/ 3359213 w 4933949"/>
              <a:gd name="connsiteY86" fmla="*/ 0 h 719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4933949" h="7196138">
                <a:moveTo>
                  <a:pt x="1050029" y="6094413"/>
                </a:moveTo>
                <a:cubicBezTo>
                  <a:pt x="2409664" y="6623557"/>
                  <a:pt x="2524285" y="6623557"/>
                  <a:pt x="3883920" y="6094413"/>
                </a:cubicBezTo>
                <a:cubicBezTo>
                  <a:pt x="3883920" y="6094413"/>
                  <a:pt x="3883920" y="6094413"/>
                  <a:pt x="4933949" y="6645934"/>
                </a:cubicBezTo>
                <a:cubicBezTo>
                  <a:pt x="4933949" y="6645934"/>
                  <a:pt x="4933949" y="6645934"/>
                  <a:pt x="3883920" y="7196138"/>
                </a:cubicBezTo>
                <a:cubicBezTo>
                  <a:pt x="2524285" y="6668311"/>
                  <a:pt x="2409664" y="6668311"/>
                  <a:pt x="1050029" y="7196138"/>
                </a:cubicBezTo>
                <a:cubicBezTo>
                  <a:pt x="1050029" y="7196138"/>
                  <a:pt x="1050029" y="7196138"/>
                  <a:pt x="0" y="6645934"/>
                </a:cubicBezTo>
                <a:cubicBezTo>
                  <a:pt x="0" y="6645934"/>
                  <a:pt x="0" y="6645934"/>
                  <a:pt x="1050029" y="6094413"/>
                </a:cubicBezTo>
                <a:close/>
                <a:moveTo>
                  <a:pt x="1050029" y="4730750"/>
                </a:moveTo>
                <a:cubicBezTo>
                  <a:pt x="2409664" y="5260657"/>
                  <a:pt x="2524285" y="5260657"/>
                  <a:pt x="3883920" y="4730750"/>
                </a:cubicBezTo>
                <a:cubicBezTo>
                  <a:pt x="3883920" y="4730750"/>
                  <a:pt x="3883920" y="4730750"/>
                  <a:pt x="4933949" y="5283066"/>
                </a:cubicBezTo>
                <a:cubicBezTo>
                  <a:pt x="4933949" y="5283066"/>
                  <a:pt x="4933949" y="5283066"/>
                  <a:pt x="3883920" y="5834063"/>
                </a:cubicBezTo>
                <a:cubicBezTo>
                  <a:pt x="2524285" y="5305475"/>
                  <a:pt x="2409664" y="5305475"/>
                  <a:pt x="1050029" y="5834063"/>
                </a:cubicBezTo>
                <a:cubicBezTo>
                  <a:pt x="1050029" y="5834063"/>
                  <a:pt x="1050029" y="5834063"/>
                  <a:pt x="0" y="5283066"/>
                </a:cubicBezTo>
                <a:cubicBezTo>
                  <a:pt x="0" y="5283066"/>
                  <a:pt x="0" y="5283066"/>
                  <a:pt x="1050029" y="4730750"/>
                </a:cubicBezTo>
                <a:close/>
                <a:moveTo>
                  <a:pt x="1050029" y="3368675"/>
                </a:moveTo>
                <a:cubicBezTo>
                  <a:pt x="2409664" y="3898582"/>
                  <a:pt x="2524285" y="3898582"/>
                  <a:pt x="3883920" y="3368675"/>
                </a:cubicBezTo>
                <a:cubicBezTo>
                  <a:pt x="3883920" y="3368675"/>
                  <a:pt x="3883920" y="3368675"/>
                  <a:pt x="4933949" y="3920991"/>
                </a:cubicBezTo>
                <a:cubicBezTo>
                  <a:pt x="4933949" y="3920991"/>
                  <a:pt x="4933949" y="3920991"/>
                  <a:pt x="3883920" y="4471988"/>
                </a:cubicBezTo>
                <a:cubicBezTo>
                  <a:pt x="2524285" y="3943400"/>
                  <a:pt x="2409664" y="3943400"/>
                  <a:pt x="1050029" y="4471988"/>
                </a:cubicBezTo>
                <a:cubicBezTo>
                  <a:pt x="1050029" y="4471988"/>
                  <a:pt x="1050029" y="4471988"/>
                  <a:pt x="0" y="3920991"/>
                </a:cubicBezTo>
                <a:cubicBezTo>
                  <a:pt x="0" y="3920991"/>
                  <a:pt x="0" y="3920991"/>
                  <a:pt x="1050029" y="3368675"/>
                </a:cubicBezTo>
                <a:close/>
                <a:moveTo>
                  <a:pt x="678543" y="305710"/>
                </a:moveTo>
                <a:lnTo>
                  <a:pt x="678543" y="2307316"/>
                </a:lnTo>
                <a:cubicBezTo>
                  <a:pt x="678543" y="2307316"/>
                  <a:pt x="678543" y="2307316"/>
                  <a:pt x="909109" y="2307316"/>
                </a:cubicBezTo>
                <a:cubicBezTo>
                  <a:pt x="1011875" y="2307316"/>
                  <a:pt x="1072481" y="2291503"/>
                  <a:pt x="1119911" y="2234842"/>
                </a:cubicBezTo>
                <a:cubicBezTo>
                  <a:pt x="1192375" y="2147873"/>
                  <a:pt x="1198962" y="1971299"/>
                  <a:pt x="1198962" y="1615517"/>
                </a:cubicBezTo>
                <a:cubicBezTo>
                  <a:pt x="1198962" y="1615517"/>
                  <a:pt x="1198962" y="1615517"/>
                  <a:pt x="1198962" y="996191"/>
                </a:cubicBezTo>
                <a:cubicBezTo>
                  <a:pt x="1198962" y="641727"/>
                  <a:pt x="1192375" y="465153"/>
                  <a:pt x="1119911" y="378184"/>
                </a:cubicBezTo>
                <a:cubicBezTo>
                  <a:pt x="1072481" y="321522"/>
                  <a:pt x="1011875" y="305710"/>
                  <a:pt x="909109" y="305710"/>
                </a:cubicBezTo>
                <a:cubicBezTo>
                  <a:pt x="909109" y="305710"/>
                  <a:pt x="909109" y="305710"/>
                  <a:pt x="678543" y="305710"/>
                </a:cubicBezTo>
                <a:close/>
                <a:moveTo>
                  <a:pt x="1842869" y="0"/>
                </a:moveTo>
                <a:cubicBezTo>
                  <a:pt x="1842869" y="0"/>
                  <a:pt x="1842869" y="0"/>
                  <a:pt x="3073618" y="0"/>
                </a:cubicBezTo>
                <a:cubicBezTo>
                  <a:pt x="3093384" y="0"/>
                  <a:pt x="3105243" y="5271"/>
                  <a:pt x="3114467" y="14495"/>
                </a:cubicBezTo>
                <a:cubicBezTo>
                  <a:pt x="3122374" y="22401"/>
                  <a:pt x="3128962" y="34261"/>
                  <a:pt x="3128962" y="54027"/>
                </a:cubicBezTo>
                <a:cubicBezTo>
                  <a:pt x="3128962" y="54027"/>
                  <a:pt x="3128962" y="54027"/>
                  <a:pt x="3128962" y="275402"/>
                </a:cubicBezTo>
                <a:cubicBezTo>
                  <a:pt x="3128962" y="295168"/>
                  <a:pt x="3122374" y="307028"/>
                  <a:pt x="3114467" y="314934"/>
                </a:cubicBezTo>
                <a:cubicBezTo>
                  <a:pt x="3105243" y="324158"/>
                  <a:pt x="3093384" y="329429"/>
                  <a:pt x="3073618" y="329429"/>
                </a:cubicBezTo>
                <a:cubicBezTo>
                  <a:pt x="3073618" y="329429"/>
                  <a:pt x="3073618" y="329429"/>
                  <a:pt x="2679620" y="329429"/>
                </a:cubicBezTo>
                <a:cubicBezTo>
                  <a:pt x="2679620" y="329429"/>
                  <a:pt x="2679620" y="329429"/>
                  <a:pt x="2679620" y="2558999"/>
                </a:cubicBezTo>
                <a:cubicBezTo>
                  <a:pt x="2679620" y="2578765"/>
                  <a:pt x="2674349" y="2590624"/>
                  <a:pt x="2665125" y="2598530"/>
                </a:cubicBezTo>
                <a:cubicBezTo>
                  <a:pt x="2657219" y="2607755"/>
                  <a:pt x="2645360" y="2613025"/>
                  <a:pt x="2625594" y="2613025"/>
                </a:cubicBezTo>
                <a:cubicBezTo>
                  <a:pt x="2625594" y="2613025"/>
                  <a:pt x="2625594" y="2613025"/>
                  <a:pt x="2290893" y="2613025"/>
                </a:cubicBezTo>
                <a:cubicBezTo>
                  <a:pt x="2271128" y="2613025"/>
                  <a:pt x="2259268" y="2607755"/>
                  <a:pt x="2250044" y="2598530"/>
                </a:cubicBezTo>
                <a:cubicBezTo>
                  <a:pt x="2240820" y="2590624"/>
                  <a:pt x="2235549" y="2578765"/>
                  <a:pt x="2235549" y="2558999"/>
                </a:cubicBezTo>
                <a:cubicBezTo>
                  <a:pt x="2235549" y="2558999"/>
                  <a:pt x="2235549" y="2558999"/>
                  <a:pt x="2235549" y="329429"/>
                </a:cubicBezTo>
                <a:cubicBezTo>
                  <a:pt x="2235549" y="329429"/>
                  <a:pt x="2235549" y="329429"/>
                  <a:pt x="1842869" y="329429"/>
                </a:cubicBezTo>
                <a:cubicBezTo>
                  <a:pt x="1823104" y="329429"/>
                  <a:pt x="1811244" y="324158"/>
                  <a:pt x="1802020" y="314934"/>
                </a:cubicBezTo>
                <a:cubicBezTo>
                  <a:pt x="1792796" y="307028"/>
                  <a:pt x="1787525" y="295168"/>
                  <a:pt x="1787525" y="275402"/>
                </a:cubicBezTo>
                <a:cubicBezTo>
                  <a:pt x="1787525" y="275402"/>
                  <a:pt x="1787525" y="275402"/>
                  <a:pt x="1787525" y="54027"/>
                </a:cubicBezTo>
                <a:cubicBezTo>
                  <a:pt x="1787525" y="34261"/>
                  <a:pt x="1792796" y="22401"/>
                  <a:pt x="1802020" y="14495"/>
                </a:cubicBezTo>
                <a:cubicBezTo>
                  <a:pt x="1811244" y="5271"/>
                  <a:pt x="1823104" y="0"/>
                  <a:pt x="1842869" y="0"/>
                </a:cubicBezTo>
                <a:close/>
                <a:moveTo>
                  <a:pt x="317544" y="0"/>
                </a:moveTo>
                <a:cubicBezTo>
                  <a:pt x="317544" y="0"/>
                  <a:pt x="317544" y="0"/>
                  <a:pt x="972349" y="0"/>
                </a:cubicBezTo>
                <a:cubicBezTo>
                  <a:pt x="1226630" y="0"/>
                  <a:pt x="1382097" y="57980"/>
                  <a:pt x="1476958" y="179209"/>
                </a:cubicBezTo>
                <a:cubicBezTo>
                  <a:pt x="1615298" y="345241"/>
                  <a:pt x="1619250" y="614055"/>
                  <a:pt x="1619250" y="1025181"/>
                </a:cubicBezTo>
                <a:cubicBezTo>
                  <a:pt x="1619250" y="1025181"/>
                  <a:pt x="1619250" y="1025181"/>
                  <a:pt x="1619250" y="1587845"/>
                </a:cubicBezTo>
                <a:cubicBezTo>
                  <a:pt x="1619250" y="1998971"/>
                  <a:pt x="1615298" y="2267784"/>
                  <a:pt x="1476958" y="2433816"/>
                </a:cubicBezTo>
                <a:cubicBezTo>
                  <a:pt x="1382097" y="2555046"/>
                  <a:pt x="1226630" y="2613025"/>
                  <a:pt x="972349" y="2613025"/>
                </a:cubicBezTo>
                <a:cubicBezTo>
                  <a:pt x="972349" y="2613025"/>
                  <a:pt x="972349" y="2613025"/>
                  <a:pt x="317544" y="2613025"/>
                </a:cubicBezTo>
                <a:cubicBezTo>
                  <a:pt x="297781" y="2613025"/>
                  <a:pt x="285923" y="2607755"/>
                  <a:pt x="278018" y="2598530"/>
                </a:cubicBezTo>
                <a:cubicBezTo>
                  <a:pt x="268795" y="2590624"/>
                  <a:pt x="263525" y="2578765"/>
                  <a:pt x="263525" y="2558999"/>
                </a:cubicBezTo>
                <a:cubicBezTo>
                  <a:pt x="263525" y="2558999"/>
                  <a:pt x="263525" y="2558999"/>
                  <a:pt x="263525" y="54027"/>
                </a:cubicBezTo>
                <a:cubicBezTo>
                  <a:pt x="263525" y="34261"/>
                  <a:pt x="268795" y="22401"/>
                  <a:pt x="278018" y="14495"/>
                </a:cubicBezTo>
                <a:cubicBezTo>
                  <a:pt x="285923" y="5271"/>
                  <a:pt x="297781" y="0"/>
                  <a:pt x="317544" y="0"/>
                </a:cubicBezTo>
                <a:close/>
                <a:moveTo>
                  <a:pt x="3359213" y="0"/>
                </a:moveTo>
                <a:cubicBezTo>
                  <a:pt x="3359213" y="0"/>
                  <a:pt x="3359213" y="0"/>
                  <a:pt x="3664991" y="0"/>
                </a:cubicBezTo>
                <a:cubicBezTo>
                  <a:pt x="3684762" y="0"/>
                  <a:pt x="3696624" y="5272"/>
                  <a:pt x="3705850" y="14497"/>
                </a:cubicBezTo>
                <a:cubicBezTo>
                  <a:pt x="3715076" y="22405"/>
                  <a:pt x="3720348" y="34266"/>
                  <a:pt x="3720348" y="54035"/>
                </a:cubicBezTo>
                <a:cubicBezTo>
                  <a:pt x="3720348" y="54035"/>
                  <a:pt x="3720348" y="54035"/>
                  <a:pt x="3720348" y="1903062"/>
                </a:cubicBezTo>
                <a:cubicBezTo>
                  <a:pt x="3720348" y="2103384"/>
                  <a:pt x="3738800" y="2214089"/>
                  <a:pt x="3798111" y="2279984"/>
                </a:cubicBezTo>
                <a:cubicBezTo>
                  <a:pt x="3841605" y="2328747"/>
                  <a:pt x="3899597" y="2349833"/>
                  <a:pt x="3976042" y="2349833"/>
                </a:cubicBezTo>
                <a:cubicBezTo>
                  <a:pt x="4060395" y="2349833"/>
                  <a:pt x="4121023" y="2326111"/>
                  <a:pt x="4163200" y="2279984"/>
                </a:cubicBezTo>
                <a:cubicBezTo>
                  <a:pt x="4226464" y="2211453"/>
                  <a:pt x="4240963" y="2096795"/>
                  <a:pt x="4240963" y="1903062"/>
                </a:cubicBezTo>
                <a:cubicBezTo>
                  <a:pt x="4240963" y="1903062"/>
                  <a:pt x="4240963" y="1903062"/>
                  <a:pt x="4240963" y="54035"/>
                </a:cubicBezTo>
                <a:cubicBezTo>
                  <a:pt x="4240963" y="34266"/>
                  <a:pt x="4246235" y="22405"/>
                  <a:pt x="4255461" y="14497"/>
                </a:cubicBezTo>
                <a:cubicBezTo>
                  <a:pt x="4263369" y="5272"/>
                  <a:pt x="4276549" y="0"/>
                  <a:pt x="4295001" y="0"/>
                </a:cubicBezTo>
                <a:cubicBezTo>
                  <a:pt x="4295001" y="0"/>
                  <a:pt x="4295001" y="0"/>
                  <a:pt x="4602098" y="0"/>
                </a:cubicBezTo>
                <a:cubicBezTo>
                  <a:pt x="4621868" y="0"/>
                  <a:pt x="4633730" y="5272"/>
                  <a:pt x="4641638" y="14497"/>
                </a:cubicBezTo>
                <a:cubicBezTo>
                  <a:pt x="4650864" y="22405"/>
                  <a:pt x="4656136" y="34266"/>
                  <a:pt x="4656136" y="54035"/>
                </a:cubicBezTo>
                <a:cubicBezTo>
                  <a:pt x="4656136" y="54035"/>
                  <a:pt x="4656136" y="54035"/>
                  <a:pt x="4656136" y="1904380"/>
                </a:cubicBezTo>
                <a:cubicBezTo>
                  <a:pt x="4656136" y="2153465"/>
                  <a:pt x="4627140" y="2319521"/>
                  <a:pt x="4507201" y="2459220"/>
                </a:cubicBezTo>
                <a:cubicBezTo>
                  <a:pt x="4405714" y="2577832"/>
                  <a:pt x="4239645" y="2646363"/>
                  <a:pt x="3981314" y="2646363"/>
                </a:cubicBezTo>
                <a:cubicBezTo>
                  <a:pt x="3726938" y="2646363"/>
                  <a:pt x="3559550" y="2581786"/>
                  <a:pt x="3447519" y="2459220"/>
                </a:cubicBezTo>
                <a:cubicBezTo>
                  <a:pt x="3340760" y="2341926"/>
                  <a:pt x="3305174" y="2173233"/>
                  <a:pt x="3305174" y="1904380"/>
                </a:cubicBezTo>
                <a:cubicBezTo>
                  <a:pt x="3305174" y="1904380"/>
                  <a:pt x="3305174" y="1904380"/>
                  <a:pt x="3305174" y="54035"/>
                </a:cubicBezTo>
                <a:cubicBezTo>
                  <a:pt x="3305174" y="34266"/>
                  <a:pt x="3310446" y="22405"/>
                  <a:pt x="3318354" y="14497"/>
                </a:cubicBezTo>
                <a:cubicBezTo>
                  <a:pt x="3327580" y="5272"/>
                  <a:pt x="3339442" y="0"/>
                  <a:pt x="3359213" y="0"/>
                </a:cubicBezTo>
                <a:close/>
              </a:path>
            </a:pathLst>
          </a:custGeom>
          <a:solidFill>
            <a:srgbClr val="FFFFFF"/>
          </a:solidFill>
          <a:ln>
            <a:noFill/>
          </a:ln>
        </p:spPr>
        <p:txBody>
          <a:bodyPr vert="horz" wrap="square" lIns="91440" tIns="45720" rIns="91440" bIns="45720" numCol="1" anchor="t" anchorCtr="0" compatLnSpc="1">
            <a:prstTxWarp prst="textNoShape">
              <a:avLst/>
            </a:prstTxWarp>
            <a:noAutofit/>
          </a:bodyPr>
          <a:lstStyle/>
          <a:p>
            <a:endParaRPr lang="da-DK"/>
          </a:p>
        </p:txBody>
      </p:sp>
      <p:sp>
        <p:nvSpPr>
          <p:cNvPr id="114690" name="Rectangle 2"/>
          <p:cNvSpPr>
            <a:spLocks noGrp="1" noChangeArrowheads="1"/>
          </p:cNvSpPr>
          <p:nvPr>
            <p:ph type="ctrTitle"/>
          </p:nvPr>
        </p:nvSpPr>
        <p:spPr>
          <a:xfrm>
            <a:off x="249859" y="3545117"/>
            <a:ext cx="10840028" cy="2706458"/>
          </a:xfrm>
        </p:spPr>
        <p:txBody>
          <a:bodyPr anchor="t" anchorCtr="0"/>
          <a:lstStyle>
            <a:lvl1pPr>
              <a:lnSpc>
                <a:spcPct val="93000"/>
              </a:lnSpc>
              <a:defRPr sz="8000">
                <a:solidFill>
                  <a:schemeClr val="bg1"/>
                </a:solidFill>
              </a:defRPr>
            </a:lvl1pPr>
          </a:lstStyle>
          <a:p>
            <a:pPr lvl="0"/>
            <a:r>
              <a:rPr lang="da-DK" noProof="0"/>
              <a:t>Click to edit Master title style</a:t>
            </a:r>
            <a:endParaRPr lang="da-DK" noProof="0" dirty="0"/>
          </a:p>
        </p:txBody>
      </p:sp>
      <p:sp>
        <p:nvSpPr>
          <p:cNvPr id="114691" name="Rectangle 3"/>
          <p:cNvSpPr>
            <a:spLocks noGrp="1" noChangeArrowheads="1"/>
          </p:cNvSpPr>
          <p:nvPr>
            <p:ph type="subTitle" idx="1"/>
          </p:nvPr>
        </p:nvSpPr>
        <p:spPr>
          <a:xfrm>
            <a:off x="247072" y="1704975"/>
            <a:ext cx="10840028" cy="1660654"/>
          </a:xfrm>
        </p:spPr>
        <p:txBody>
          <a:bodyPr anchor="b" anchorCtr="0"/>
          <a:lstStyle>
            <a:lvl1pPr marL="0" indent="0">
              <a:lnSpc>
                <a:spcPct val="110000"/>
              </a:lnSpc>
              <a:spcBef>
                <a:spcPts val="0"/>
              </a:spcBef>
              <a:buFontTx/>
              <a:buNone/>
              <a:defRPr sz="3000">
                <a:solidFill>
                  <a:schemeClr val="bg1"/>
                </a:solidFill>
              </a:defRPr>
            </a:lvl1pPr>
          </a:lstStyle>
          <a:p>
            <a:pPr lvl="0"/>
            <a:r>
              <a:rPr lang="da-DK" noProof="0" dirty="0"/>
              <a:t>Click to edit Master subtitle style</a:t>
            </a:r>
            <a:endParaRPr lang="da-DK"/>
          </a:p>
        </p:txBody>
      </p:sp>
      <p:sp>
        <p:nvSpPr>
          <p:cNvPr id="3" name="Footer Placeholder 2">
            <a:extLst>
              <a:ext uri="{FF2B5EF4-FFF2-40B4-BE49-F238E27FC236}">
                <a16:creationId xmlns:a16="http://schemas.microsoft.com/office/drawing/2014/main" id="{F2117C6C-7BC3-4888-BC29-FAB17565D119}"/>
              </a:ext>
            </a:extLst>
          </p:cNvPr>
          <p:cNvSpPr>
            <a:spLocks noGrp="1"/>
          </p:cNvSpPr>
          <p:nvPr>
            <p:ph type="ftr" sz="quarter" idx="16"/>
          </p:nvPr>
        </p:nvSpPr>
        <p:spPr/>
        <p:txBody>
          <a:bodyPr/>
          <a:lstStyle>
            <a:lvl1pPr>
              <a:defRPr>
                <a:noFill/>
              </a:defRPr>
            </a:lvl1pPr>
          </a:lstStyle>
          <a:p>
            <a:endParaRPr lang="da-DK" dirty="0"/>
          </a:p>
        </p:txBody>
      </p:sp>
      <p:sp>
        <p:nvSpPr>
          <p:cNvPr id="4" name="Slide Number Placeholder 3">
            <a:extLst>
              <a:ext uri="{FF2B5EF4-FFF2-40B4-BE49-F238E27FC236}">
                <a16:creationId xmlns:a16="http://schemas.microsoft.com/office/drawing/2014/main" id="{E77E4668-D07F-4B96-9755-175402734855}"/>
              </a:ext>
            </a:extLst>
          </p:cNvPr>
          <p:cNvSpPr>
            <a:spLocks noGrp="1"/>
          </p:cNvSpPr>
          <p:nvPr>
            <p:ph type="sldNum" sz="quarter" idx="17"/>
          </p:nvPr>
        </p:nvSpPr>
        <p:spPr/>
        <p:txBody>
          <a:bodyPr/>
          <a:lstStyle>
            <a:lvl1pPr>
              <a:defRPr>
                <a:solidFill>
                  <a:schemeClr val="bg1"/>
                </a:solidFill>
              </a:defRPr>
            </a:lvl1pPr>
          </a:lstStyle>
          <a:p>
            <a:fld id="{103EA872-A674-449B-A120-B97244F8E91D}" type="slidenum">
              <a:rPr lang="da-DK" smtClean="0"/>
              <a:pPr/>
              <a:t>‹#›</a:t>
            </a:fld>
            <a:endParaRPr lang="da-DK" dirty="0"/>
          </a:p>
        </p:txBody>
      </p:sp>
    </p:spTree>
    <p:extLst>
      <p:ext uri="{BB962C8B-B14F-4D97-AF65-F5344CB8AC3E}">
        <p14:creationId xmlns:p14="http://schemas.microsoft.com/office/powerpoint/2010/main" val="3227214542"/>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156" userDrawn="1">
          <p15:clr>
            <a:srgbClr val="F26B43"/>
          </p15:clr>
        </p15:guide>
        <p15:guide id="2" pos="6984" userDrawn="1">
          <p15:clr>
            <a:srgbClr val="F26B43"/>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Front/Pause A ">
    <p:spTree>
      <p:nvGrpSpPr>
        <p:cNvPr id="1" name=""/>
        <p:cNvGrpSpPr/>
        <p:nvPr/>
      </p:nvGrpSpPr>
      <p:grpSpPr>
        <a:xfrm>
          <a:off x="0" y="0"/>
          <a:ext cx="0" cy="0"/>
          <a:chOff x="0" y="0"/>
          <a:chExt cx="0" cy="0"/>
        </a:xfrm>
      </p:grpSpPr>
      <p:sp>
        <p:nvSpPr>
          <p:cNvPr id="9" name="Background">
            <a:extLst>
              <a:ext uri="{FF2B5EF4-FFF2-40B4-BE49-F238E27FC236}">
                <a16:creationId xmlns:a16="http://schemas.microsoft.com/office/drawing/2014/main" id="{AF9D3C51-A276-4E1F-B6B6-FD6A4E17EE28}"/>
              </a:ext>
            </a:extLst>
          </p:cNvPr>
          <p:cNvSpPr/>
          <p:nvPr userDrawn="1"/>
        </p:nvSpPr>
        <p:spPr bwMode="auto">
          <a:xfrm>
            <a:off x="0" y="0"/>
            <a:ext cx="12193200" cy="6861600"/>
          </a:xfrm>
          <a:prstGeom prst="rect">
            <a:avLst/>
          </a:prstGeom>
          <a:solidFill>
            <a:srgbClr val="F6D04D"/>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da-DK" sz="1600" b="0" i="0" u="none" strike="noStrike" cap="none" normalizeH="0" baseline="0" dirty="0">
              <a:ln>
                <a:noFill/>
              </a:ln>
              <a:solidFill>
                <a:schemeClr val="tx1"/>
              </a:solidFill>
              <a:effectLst/>
              <a:latin typeface="Arial" panose="020B0604020202020204" pitchFamily="34" charset="0"/>
              <a:ea typeface="ＭＳ Ｐゴシック" pitchFamily="-80" charset="-128"/>
            </a:endParaRPr>
          </a:p>
        </p:txBody>
      </p:sp>
      <p:sp>
        <p:nvSpPr>
          <p:cNvPr id="4" name="Date Placeholder 2">
            <a:extLst>
              <a:ext uri="{FF2B5EF4-FFF2-40B4-BE49-F238E27FC236}">
                <a16:creationId xmlns:a16="http://schemas.microsoft.com/office/drawing/2014/main" id="{C9776080-6230-4AB8-AB28-4D6744DD01F9}"/>
              </a:ext>
            </a:extLst>
          </p:cNvPr>
          <p:cNvSpPr>
            <a:spLocks noGrp="1"/>
          </p:cNvSpPr>
          <p:nvPr>
            <p:ph type="dt" sz="half" idx="10"/>
          </p:nvPr>
        </p:nvSpPr>
        <p:spPr>
          <a:xfrm>
            <a:off x="0" y="6912000"/>
            <a:ext cx="0" cy="0"/>
          </a:xfrm>
          <a:prstGeom prst="rect">
            <a:avLst/>
          </a:prstGeom>
        </p:spPr>
        <p:txBody>
          <a:bodyPr/>
          <a:lstStyle>
            <a:lvl1pPr>
              <a:defRPr>
                <a:noFill/>
              </a:defRPr>
            </a:lvl1pPr>
          </a:lstStyle>
          <a:p>
            <a:endParaRPr lang="da-DK" dirty="0"/>
          </a:p>
        </p:txBody>
      </p:sp>
      <p:sp>
        <p:nvSpPr>
          <p:cNvPr id="5" name="Footer Placeholder 3">
            <a:extLst>
              <a:ext uri="{FF2B5EF4-FFF2-40B4-BE49-F238E27FC236}">
                <a16:creationId xmlns:a16="http://schemas.microsoft.com/office/drawing/2014/main" id="{2B7FFAE6-D148-4A15-9DFC-7D71B82020C9}"/>
              </a:ext>
            </a:extLst>
          </p:cNvPr>
          <p:cNvSpPr>
            <a:spLocks noGrp="1"/>
          </p:cNvSpPr>
          <p:nvPr>
            <p:ph type="ftr" sz="quarter" idx="11"/>
          </p:nvPr>
        </p:nvSpPr>
        <p:spPr>
          <a:xfrm>
            <a:off x="0" y="6912000"/>
            <a:ext cx="0" cy="0"/>
          </a:xfrm>
        </p:spPr>
        <p:txBody>
          <a:bodyPr/>
          <a:lstStyle>
            <a:lvl1pPr>
              <a:defRPr>
                <a:noFill/>
              </a:defRPr>
            </a:lvl1pPr>
          </a:lstStyle>
          <a:p>
            <a:endParaRPr lang="da-DK" dirty="0"/>
          </a:p>
        </p:txBody>
      </p:sp>
      <p:sp>
        <p:nvSpPr>
          <p:cNvPr id="6" name="Slide Number Placeholder 4">
            <a:extLst>
              <a:ext uri="{FF2B5EF4-FFF2-40B4-BE49-F238E27FC236}">
                <a16:creationId xmlns:a16="http://schemas.microsoft.com/office/drawing/2014/main" id="{3125B57E-AFC7-4517-B327-461DB01D2867}"/>
              </a:ext>
            </a:extLst>
          </p:cNvPr>
          <p:cNvSpPr>
            <a:spLocks noGrp="1"/>
          </p:cNvSpPr>
          <p:nvPr>
            <p:ph type="sldNum" sz="quarter" idx="12"/>
          </p:nvPr>
        </p:nvSpPr>
        <p:spPr>
          <a:xfrm flipV="1">
            <a:off x="0" y="6912000"/>
            <a:ext cx="0" cy="0"/>
          </a:xfrm>
        </p:spPr>
        <p:txBody>
          <a:bodyPr/>
          <a:lstStyle>
            <a:lvl1pPr>
              <a:defRPr>
                <a:noFill/>
              </a:defRPr>
            </a:lvl1pPr>
          </a:lstStyle>
          <a:p>
            <a:fld id="{24C8C45C-947F-4981-8B3F-4F32E973C901}" type="slidenum">
              <a:rPr lang="da-DK" smtClean="0"/>
              <a:pPr/>
              <a:t>‹#›</a:t>
            </a:fld>
            <a:endParaRPr lang="da-DK" dirty="0"/>
          </a:p>
        </p:txBody>
      </p:sp>
      <p:sp>
        <p:nvSpPr>
          <p:cNvPr id="10" name="Logo color">
            <a:extLst>
              <a:ext uri="{FF2B5EF4-FFF2-40B4-BE49-F238E27FC236}">
                <a16:creationId xmlns:a16="http://schemas.microsoft.com/office/drawing/2014/main" id="{B0EE486B-843B-49D6-90AE-5093AB56E30F}"/>
              </a:ext>
            </a:extLst>
          </p:cNvPr>
          <p:cNvSpPr>
            <a:spLocks noChangeAspect="1"/>
          </p:cNvSpPr>
          <p:nvPr userDrawn="1">
            <p:custDataLst>
              <p:tags r:id="rId1"/>
            </p:custDataLst>
          </p:nvPr>
        </p:nvSpPr>
        <p:spPr bwMode="auto">
          <a:xfrm>
            <a:off x="4870539" y="1651373"/>
            <a:ext cx="2388323" cy="3483354"/>
          </a:xfrm>
          <a:custGeom>
            <a:avLst/>
            <a:gdLst>
              <a:gd name="connsiteX0" fmla="*/ 1050029 w 4933949"/>
              <a:gd name="connsiteY0" fmla="*/ 6094413 h 7196138"/>
              <a:gd name="connsiteX1" fmla="*/ 3883920 w 4933949"/>
              <a:gd name="connsiteY1" fmla="*/ 6094413 h 7196138"/>
              <a:gd name="connsiteX2" fmla="*/ 4933949 w 4933949"/>
              <a:gd name="connsiteY2" fmla="*/ 6645934 h 7196138"/>
              <a:gd name="connsiteX3" fmla="*/ 3883920 w 4933949"/>
              <a:gd name="connsiteY3" fmla="*/ 7196138 h 7196138"/>
              <a:gd name="connsiteX4" fmla="*/ 1050029 w 4933949"/>
              <a:gd name="connsiteY4" fmla="*/ 7196138 h 7196138"/>
              <a:gd name="connsiteX5" fmla="*/ 0 w 4933949"/>
              <a:gd name="connsiteY5" fmla="*/ 6645934 h 7196138"/>
              <a:gd name="connsiteX6" fmla="*/ 1050029 w 4933949"/>
              <a:gd name="connsiteY6" fmla="*/ 6094413 h 7196138"/>
              <a:gd name="connsiteX7" fmla="*/ 1050029 w 4933949"/>
              <a:gd name="connsiteY7" fmla="*/ 4730750 h 7196138"/>
              <a:gd name="connsiteX8" fmla="*/ 3883920 w 4933949"/>
              <a:gd name="connsiteY8" fmla="*/ 4730750 h 7196138"/>
              <a:gd name="connsiteX9" fmla="*/ 4933949 w 4933949"/>
              <a:gd name="connsiteY9" fmla="*/ 5283066 h 7196138"/>
              <a:gd name="connsiteX10" fmla="*/ 3883920 w 4933949"/>
              <a:gd name="connsiteY10" fmla="*/ 5834063 h 7196138"/>
              <a:gd name="connsiteX11" fmla="*/ 1050029 w 4933949"/>
              <a:gd name="connsiteY11" fmla="*/ 5834063 h 7196138"/>
              <a:gd name="connsiteX12" fmla="*/ 0 w 4933949"/>
              <a:gd name="connsiteY12" fmla="*/ 5283066 h 7196138"/>
              <a:gd name="connsiteX13" fmla="*/ 1050029 w 4933949"/>
              <a:gd name="connsiteY13" fmla="*/ 4730750 h 7196138"/>
              <a:gd name="connsiteX14" fmla="*/ 1050029 w 4933949"/>
              <a:gd name="connsiteY14" fmla="*/ 3368675 h 7196138"/>
              <a:gd name="connsiteX15" fmla="*/ 3883920 w 4933949"/>
              <a:gd name="connsiteY15" fmla="*/ 3368675 h 7196138"/>
              <a:gd name="connsiteX16" fmla="*/ 4933949 w 4933949"/>
              <a:gd name="connsiteY16" fmla="*/ 3920991 h 7196138"/>
              <a:gd name="connsiteX17" fmla="*/ 3883920 w 4933949"/>
              <a:gd name="connsiteY17" fmla="*/ 4471988 h 7196138"/>
              <a:gd name="connsiteX18" fmla="*/ 1050029 w 4933949"/>
              <a:gd name="connsiteY18" fmla="*/ 4471988 h 7196138"/>
              <a:gd name="connsiteX19" fmla="*/ 0 w 4933949"/>
              <a:gd name="connsiteY19" fmla="*/ 3920991 h 7196138"/>
              <a:gd name="connsiteX20" fmla="*/ 1050029 w 4933949"/>
              <a:gd name="connsiteY20" fmla="*/ 3368675 h 7196138"/>
              <a:gd name="connsiteX21" fmla="*/ 678543 w 4933949"/>
              <a:gd name="connsiteY21" fmla="*/ 305710 h 7196138"/>
              <a:gd name="connsiteX22" fmla="*/ 678543 w 4933949"/>
              <a:gd name="connsiteY22" fmla="*/ 2307316 h 7196138"/>
              <a:gd name="connsiteX23" fmla="*/ 909109 w 4933949"/>
              <a:gd name="connsiteY23" fmla="*/ 2307316 h 7196138"/>
              <a:gd name="connsiteX24" fmla="*/ 1119911 w 4933949"/>
              <a:gd name="connsiteY24" fmla="*/ 2234842 h 7196138"/>
              <a:gd name="connsiteX25" fmla="*/ 1198962 w 4933949"/>
              <a:gd name="connsiteY25" fmla="*/ 1615517 h 7196138"/>
              <a:gd name="connsiteX26" fmla="*/ 1198962 w 4933949"/>
              <a:gd name="connsiteY26" fmla="*/ 996191 h 7196138"/>
              <a:gd name="connsiteX27" fmla="*/ 1119911 w 4933949"/>
              <a:gd name="connsiteY27" fmla="*/ 378184 h 7196138"/>
              <a:gd name="connsiteX28" fmla="*/ 909109 w 4933949"/>
              <a:gd name="connsiteY28" fmla="*/ 305710 h 7196138"/>
              <a:gd name="connsiteX29" fmla="*/ 678543 w 4933949"/>
              <a:gd name="connsiteY29" fmla="*/ 305710 h 7196138"/>
              <a:gd name="connsiteX30" fmla="*/ 1842869 w 4933949"/>
              <a:gd name="connsiteY30" fmla="*/ 0 h 7196138"/>
              <a:gd name="connsiteX31" fmla="*/ 3073618 w 4933949"/>
              <a:gd name="connsiteY31" fmla="*/ 0 h 7196138"/>
              <a:gd name="connsiteX32" fmla="*/ 3114467 w 4933949"/>
              <a:gd name="connsiteY32" fmla="*/ 14495 h 7196138"/>
              <a:gd name="connsiteX33" fmla="*/ 3128962 w 4933949"/>
              <a:gd name="connsiteY33" fmla="*/ 54027 h 7196138"/>
              <a:gd name="connsiteX34" fmla="*/ 3128962 w 4933949"/>
              <a:gd name="connsiteY34" fmla="*/ 275402 h 7196138"/>
              <a:gd name="connsiteX35" fmla="*/ 3114467 w 4933949"/>
              <a:gd name="connsiteY35" fmla="*/ 314934 h 7196138"/>
              <a:gd name="connsiteX36" fmla="*/ 3073618 w 4933949"/>
              <a:gd name="connsiteY36" fmla="*/ 329429 h 7196138"/>
              <a:gd name="connsiteX37" fmla="*/ 2679620 w 4933949"/>
              <a:gd name="connsiteY37" fmla="*/ 329429 h 7196138"/>
              <a:gd name="connsiteX38" fmla="*/ 2679620 w 4933949"/>
              <a:gd name="connsiteY38" fmla="*/ 2558999 h 7196138"/>
              <a:gd name="connsiteX39" fmla="*/ 2665125 w 4933949"/>
              <a:gd name="connsiteY39" fmla="*/ 2598530 h 7196138"/>
              <a:gd name="connsiteX40" fmla="*/ 2625594 w 4933949"/>
              <a:gd name="connsiteY40" fmla="*/ 2613025 h 7196138"/>
              <a:gd name="connsiteX41" fmla="*/ 2290893 w 4933949"/>
              <a:gd name="connsiteY41" fmla="*/ 2613025 h 7196138"/>
              <a:gd name="connsiteX42" fmla="*/ 2250044 w 4933949"/>
              <a:gd name="connsiteY42" fmla="*/ 2598530 h 7196138"/>
              <a:gd name="connsiteX43" fmla="*/ 2235549 w 4933949"/>
              <a:gd name="connsiteY43" fmla="*/ 2558999 h 7196138"/>
              <a:gd name="connsiteX44" fmla="*/ 2235549 w 4933949"/>
              <a:gd name="connsiteY44" fmla="*/ 329429 h 7196138"/>
              <a:gd name="connsiteX45" fmla="*/ 1842869 w 4933949"/>
              <a:gd name="connsiteY45" fmla="*/ 329429 h 7196138"/>
              <a:gd name="connsiteX46" fmla="*/ 1802020 w 4933949"/>
              <a:gd name="connsiteY46" fmla="*/ 314934 h 7196138"/>
              <a:gd name="connsiteX47" fmla="*/ 1787525 w 4933949"/>
              <a:gd name="connsiteY47" fmla="*/ 275402 h 7196138"/>
              <a:gd name="connsiteX48" fmla="*/ 1787525 w 4933949"/>
              <a:gd name="connsiteY48" fmla="*/ 54027 h 7196138"/>
              <a:gd name="connsiteX49" fmla="*/ 1802020 w 4933949"/>
              <a:gd name="connsiteY49" fmla="*/ 14495 h 7196138"/>
              <a:gd name="connsiteX50" fmla="*/ 1842869 w 4933949"/>
              <a:gd name="connsiteY50" fmla="*/ 0 h 7196138"/>
              <a:gd name="connsiteX51" fmla="*/ 317544 w 4933949"/>
              <a:gd name="connsiteY51" fmla="*/ 0 h 7196138"/>
              <a:gd name="connsiteX52" fmla="*/ 972349 w 4933949"/>
              <a:gd name="connsiteY52" fmla="*/ 0 h 7196138"/>
              <a:gd name="connsiteX53" fmla="*/ 1476958 w 4933949"/>
              <a:gd name="connsiteY53" fmla="*/ 179209 h 7196138"/>
              <a:gd name="connsiteX54" fmla="*/ 1619250 w 4933949"/>
              <a:gd name="connsiteY54" fmla="*/ 1025181 h 7196138"/>
              <a:gd name="connsiteX55" fmla="*/ 1619250 w 4933949"/>
              <a:gd name="connsiteY55" fmla="*/ 1587845 h 7196138"/>
              <a:gd name="connsiteX56" fmla="*/ 1476958 w 4933949"/>
              <a:gd name="connsiteY56" fmla="*/ 2433816 h 7196138"/>
              <a:gd name="connsiteX57" fmla="*/ 972349 w 4933949"/>
              <a:gd name="connsiteY57" fmla="*/ 2613025 h 7196138"/>
              <a:gd name="connsiteX58" fmla="*/ 317544 w 4933949"/>
              <a:gd name="connsiteY58" fmla="*/ 2613025 h 7196138"/>
              <a:gd name="connsiteX59" fmla="*/ 278018 w 4933949"/>
              <a:gd name="connsiteY59" fmla="*/ 2598530 h 7196138"/>
              <a:gd name="connsiteX60" fmla="*/ 263525 w 4933949"/>
              <a:gd name="connsiteY60" fmla="*/ 2558999 h 7196138"/>
              <a:gd name="connsiteX61" fmla="*/ 263525 w 4933949"/>
              <a:gd name="connsiteY61" fmla="*/ 54027 h 7196138"/>
              <a:gd name="connsiteX62" fmla="*/ 278018 w 4933949"/>
              <a:gd name="connsiteY62" fmla="*/ 14495 h 7196138"/>
              <a:gd name="connsiteX63" fmla="*/ 317544 w 4933949"/>
              <a:gd name="connsiteY63" fmla="*/ 0 h 7196138"/>
              <a:gd name="connsiteX64" fmla="*/ 3359213 w 4933949"/>
              <a:gd name="connsiteY64" fmla="*/ 0 h 7196138"/>
              <a:gd name="connsiteX65" fmla="*/ 3664991 w 4933949"/>
              <a:gd name="connsiteY65" fmla="*/ 0 h 7196138"/>
              <a:gd name="connsiteX66" fmla="*/ 3705850 w 4933949"/>
              <a:gd name="connsiteY66" fmla="*/ 14497 h 7196138"/>
              <a:gd name="connsiteX67" fmla="*/ 3720348 w 4933949"/>
              <a:gd name="connsiteY67" fmla="*/ 54035 h 7196138"/>
              <a:gd name="connsiteX68" fmla="*/ 3720348 w 4933949"/>
              <a:gd name="connsiteY68" fmla="*/ 1903062 h 7196138"/>
              <a:gd name="connsiteX69" fmla="*/ 3798111 w 4933949"/>
              <a:gd name="connsiteY69" fmla="*/ 2279984 h 7196138"/>
              <a:gd name="connsiteX70" fmla="*/ 3976042 w 4933949"/>
              <a:gd name="connsiteY70" fmla="*/ 2349833 h 7196138"/>
              <a:gd name="connsiteX71" fmla="*/ 4163200 w 4933949"/>
              <a:gd name="connsiteY71" fmla="*/ 2279984 h 7196138"/>
              <a:gd name="connsiteX72" fmla="*/ 4240963 w 4933949"/>
              <a:gd name="connsiteY72" fmla="*/ 1903062 h 7196138"/>
              <a:gd name="connsiteX73" fmla="*/ 4240963 w 4933949"/>
              <a:gd name="connsiteY73" fmla="*/ 54035 h 7196138"/>
              <a:gd name="connsiteX74" fmla="*/ 4255461 w 4933949"/>
              <a:gd name="connsiteY74" fmla="*/ 14497 h 7196138"/>
              <a:gd name="connsiteX75" fmla="*/ 4295001 w 4933949"/>
              <a:gd name="connsiteY75" fmla="*/ 0 h 7196138"/>
              <a:gd name="connsiteX76" fmla="*/ 4602098 w 4933949"/>
              <a:gd name="connsiteY76" fmla="*/ 0 h 7196138"/>
              <a:gd name="connsiteX77" fmla="*/ 4641638 w 4933949"/>
              <a:gd name="connsiteY77" fmla="*/ 14497 h 7196138"/>
              <a:gd name="connsiteX78" fmla="*/ 4656136 w 4933949"/>
              <a:gd name="connsiteY78" fmla="*/ 54035 h 7196138"/>
              <a:gd name="connsiteX79" fmla="*/ 4656136 w 4933949"/>
              <a:gd name="connsiteY79" fmla="*/ 1904380 h 7196138"/>
              <a:gd name="connsiteX80" fmla="*/ 4507201 w 4933949"/>
              <a:gd name="connsiteY80" fmla="*/ 2459220 h 7196138"/>
              <a:gd name="connsiteX81" fmla="*/ 3981314 w 4933949"/>
              <a:gd name="connsiteY81" fmla="*/ 2646363 h 7196138"/>
              <a:gd name="connsiteX82" fmla="*/ 3447519 w 4933949"/>
              <a:gd name="connsiteY82" fmla="*/ 2459220 h 7196138"/>
              <a:gd name="connsiteX83" fmla="*/ 3305174 w 4933949"/>
              <a:gd name="connsiteY83" fmla="*/ 1904380 h 7196138"/>
              <a:gd name="connsiteX84" fmla="*/ 3305174 w 4933949"/>
              <a:gd name="connsiteY84" fmla="*/ 54035 h 7196138"/>
              <a:gd name="connsiteX85" fmla="*/ 3318354 w 4933949"/>
              <a:gd name="connsiteY85" fmla="*/ 14497 h 7196138"/>
              <a:gd name="connsiteX86" fmla="*/ 3359213 w 4933949"/>
              <a:gd name="connsiteY86" fmla="*/ 0 h 719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4933949" h="7196138">
                <a:moveTo>
                  <a:pt x="1050029" y="6094413"/>
                </a:moveTo>
                <a:cubicBezTo>
                  <a:pt x="2409664" y="6623557"/>
                  <a:pt x="2524285" y="6623557"/>
                  <a:pt x="3883920" y="6094413"/>
                </a:cubicBezTo>
                <a:cubicBezTo>
                  <a:pt x="3883920" y="6094413"/>
                  <a:pt x="3883920" y="6094413"/>
                  <a:pt x="4933949" y="6645934"/>
                </a:cubicBezTo>
                <a:cubicBezTo>
                  <a:pt x="4933949" y="6645934"/>
                  <a:pt x="4933949" y="6645934"/>
                  <a:pt x="3883920" y="7196138"/>
                </a:cubicBezTo>
                <a:cubicBezTo>
                  <a:pt x="2524285" y="6668311"/>
                  <a:pt x="2409664" y="6668311"/>
                  <a:pt x="1050029" y="7196138"/>
                </a:cubicBezTo>
                <a:cubicBezTo>
                  <a:pt x="1050029" y="7196138"/>
                  <a:pt x="1050029" y="7196138"/>
                  <a:pt x="0" y="6645934"/>
                </a:cubicBezTo>
                <a:cubicBezTo>
                  <a:pt x="0" y="6645934"/>
                  <a:pt x="0" y="6645934"/>
                  <a:pt x="1050029" y="6094413"/>
                </a:cubicBezTo>
                <a:close/>
                <a:moveTo>
                  <a:pt x="1050029" y="4730750"/>
                </a:moveTo>
                <a:cubicBezTo>
                  <a:pt x="2409664" y="5260657"/>
                  <a:pt x="2524285" y="5260657"/>
                  <a:pt x="3883920" y="4730750"/>
                </a:cubicBezTo>
                <a:cubicBezTo>
                  <a:pt x="3883920" y="4730750"/>
                  <a:pt x="3883920" y="4730750"/>
                  <a:pt x="4933949" y="5283066"/>
                </a:cubicBezTo>
                <a:cubicBezTo>
                  <a:pt x="4933949" y="5283066"/>
                  <a:pt x="4933949" y="5283066"/>
                  <a:pt x="3883920" y="5834063"/>
                </a:cubicBezTo>
                <a:cubicBezTo>
                  <a:pt x="2524285" y="5305475"/>
                  <a:pt x="2409664" y="5305475"/>
                  <a:pt x="1050029" y="5834063"/>
                </a:cubicBezTo>
                <a:cubicBezTo>
                  <a:pt x="1050029" y="5834063"/>
                  <a:pt x="1050029" y="5834063"/>
                  <a:pt x="0" y="5283066"/>
                </a:cubicBezTo>
                <a:cubicBezTo>
                  <a:pt x="0" y="5283066"/>
                  <a:pt x="0" y="5283066"/>
                  <a:pt x="1050029" y="4730750"/>
                </a:cubicBezTo>
                <a:close/>
                <a:moveTo>
                  <a:pt x="1050029" y="3368675"/>
                </a:moveTo>
                <a:cubicBezTo>
                  <a:pt x="2409664" y="3898582"/>
                  <a:pt x="2524285" y="3898582"/>
                  <a:pt x="3883920" y="3368675"/>
                </a:cubicBezTo>
                <a:cubicBezTo>
                  <a:pt x="3883920" y="3368675"/>
                  <a:pt x="3883920" y="3368675"/>
                  <a:pt x="4933949" y="3920991"/>
                </a:cubicBezTo>
                <a:cubicBezTo>
                  <a:pt x="4933949" y="3920991"/>
                  <a:pt x="4933949" y="3920991"/>
                  <a:pt x="3883920" y="4471988"/>
                </a:cubicBezTo>
                <a:cubicBezTo>
                  <a:pt x="2524285" y="3943400"/>
                  <a:pt x="2409664" y="3943400"/>
                  <a:pt x="1050029" y="4471988"/>
                </a:cubicBezTo>
                <a:cubicBezTo>
                  <a:pt x="1050029" y="4471988"/>
                  <a:pt x="1050029" y="4471988"/>
                  <a:pt x="0" y="3920991"/>
                </a:cubicBezTo>
                <a:cubicBezTo>
                  <a:pt x="0" y="3920991"/>
                  <a:pt x="0" y="3920991"/>
                  <a:pt x="1050029" y="3368675"/>
                </a:cubicBezTo>
                <a:close/>
                <a:moveTo>
                  <a:pt x="678543" y="305710"/>
                </a:moveTo>
                <a:lnTo>
                  <a:pt x="678543" y="2307316"/>
                </a:lnTo>
                <a:cubicBezTo>
                  <a:pt x="678543" y="2307316"/>
                  <a:pt x="678543" y="2307316"/>
                  <a:pt x="909109" y="2307316"/>
                </a:cubicBezTo>
                <a:cubicBezTo>
                  <a:pt x="1011875" y="2307316"/>
                  <a:pt x="1072481" y="2291503"/>
                  <a:pt x="1119911" y="2234842"/>
                </a:cubicBezTo>
                <a:cubicBezTo>
                  <a:pt x="1192375" y="2147873"/>
                  <a:pt x="1198962" y="1971299"/>
                  <a:pt x="1198962" y="1615517"/>
                </a:cubicBezTo>
                <a:cubicBezTo>
                  <a:pt x="1198962" y="1615517"/>
                  <a:pt x="1198962" y="1615517"/>
                  <a:pt x="1198962" y="996191"/>
                </a:cubicBezTo>
                <a:cubicBezTo>
                  <a:pt x="1198962" y="641727"/>
                  <a:pt x="1192375" y="465153"/>
                  <a:pt x="1119911" y="378184"/>
                </a:cubicBezTo>
                <a:cubicBezTo>
                  <a:pt x="1072481" y="321522"/>
                  <a:pt x="1011875" y="305710"/>
                  <a:pt x="909109" y="305710"/>
                </a:cubicBezTo>
                <a:cubicBezTo>
                  <a:pt x="909109" y="305710"/>
                  <a:pt x="909109" y="305710"/>
                  <a:pt x="678543" y="305710"/>
                </a:cubicBezTo>
                <a:close/>
                <a:moveTo>
                  <a:pt x="1842869" y="0"/>
                </a:moveTo>
                <a:cubicBezTo>
                  <a:pt x="1842869" y="0"/>
                  <a:pt x="1842869" y="0"/>
                  <a:pt x="3073618" y="0"/>
                </a:cubicBezTo>
                <a:cubicBezTo>
                  <a:pt x="3093384" y="0"/>
                  <a:pt x="3105243" y="5271"/>
                  <a:pt x="3114467" y="14495"/>
                </a:cubicBezTo>
                <a:cubicBezTo>
                  <a:pt x="3122374" y="22401"/>
                  <a:pt x="3128962" y="34261"/>
                  <a:pt x="3128962" y="54027"/>
                </a:cubicBezTo>
                <a:cubicBezTo>
                  <a:pt x="3128962" y="54027"/>
                  <a:pt x="3128962" y="54027"/>
                  <a:pt x="3128962" y="275402"/>
                </a:cubicBezTo>
                <a:cubicBezTo>
                  <a:pt x="3128962" y="295168"/>
                  <a:pt x="3122374" y="307028"/>
                  <a:pt x="3114467" y="314934"/>
                </a:cubicBezTo>
                <a:cubicBezTo>
                  <a:pt x="3105243" y="324158"/>
                  <a:pt x="3093384" y="329429"/>
                  <a:pt x="3073618" y="329429"/>
                </a:cubicBezTo>
                <a:cubicBezTo>
                  <a:pt x="3073618" y="329429"/>
                  <a:pt x="3073618" y="329429"/>
                  <a:pt x="2679620" y="329429"/>
                </a:cubicBezTo>
                <a:cubicBezTo>
                  <a:pt x="2679620" y="329429"/>
                  <a:pt x="2679620" y="329429"/>
                  <a:pt x="2679620" y="2558999"/>
                </a:cubicBezTo>
                <a:cubicBezTo>
                  <a:pt x="2679620" y="2578765"/>
                  <a:pt x="2674349" y="2590624"/>
                  <a:pt x="2665125" y="2598530"/>
                </a:cubicBezTo>
                <a:cubicBezTo>
                  <a:pt x="2657219" y="2607755"/>
                  <a:pt x="2645360" y="2613025"/>
                  <a:pt x="2625594" y="2613025"/>
                </a:cubicBezTo>
                <a:cubicBezTo>
                  <a:pt x="2625594" y="2613025"/>
                  <a:pt x="2625594" y="2613025"/>
                  <a:pt x="2290893" y="2613025"/>
                </a:cubicBezTo>
                <a:cubicBezTo>
                  <a:pt x="2271128" y="2613025"/>
                  <a:pt x="2259268" y="2607755"/>
                  <a:pt x="2250044" y="2598530"/>
                </a:cubicBezTo>
                <a:cubicBezTo>
                  <a:pt x="2240820" y="2590624"/>
                  <a:pt x="2235549" y="2578765"/>
                  <a:pt x="2235549" y="2558999"/>
                </a:cubicBezTo>
                <a:cubicBezTo>
                  <a:pt x="2235549" y="2558999"/>
                  <a:pt x="2235549" y="2558999"/>
                  <a:pt x="2235549" y="329429"/>
                </a:cubicBezTo>
                <a:cubicBezTo>
                  <a:pt x="2235549" y="329429"/>
                  <a:pt x="2235549" y="329429"/>
                  <a:pt x="1842869" y="329429"/>
                </a:cubicBezTo>
                <a:cubicBezTo>
                  <a:pt x="1823104" y="329429"/>
                  <a:pt x="1811244" y="324158"/>
                  <a:pt x="1802020" y="314934"/>
                </a:cubicBezTo>
                <a:cubicBezTo>
                  <a:pt x="1792796" y="307028"/>
                  <a:pt x="1787525" y="295168"/>
                  <a:pt x="1787525" y="275402"/>
                </a:cubicBezTo>
                <a:cubicBezTo>
                  <a:pt x="1787525" y="275402"/>
                  <a:pt x="1787525" y="275402"/>
                  <a:pt x="1787525" y="54027"/>
                </a:cubicBezTo>
                <a:cubicBezTo>
                  <a:pt x="1787525" y="34261"/>
                  <a:pt x="1792796" y="22401"/>
                  <a:pt x="1802020" y="14495"/>
                </a:cubicBezTo>
                <a:cubicBezTo>
                  <a:pt x="1811244" y="5271"/>
                  <a:pt x="1823104" y="0"/>
                  <a:pt x="1842869" y="0"/>
                </a:cubicBezTo>
                <a:close/>
                <a:moveTo>
                  <a:pt x="317544" y="0"/>
                </a:moveTo>
                <a:cubicBezTo>
                  <a:pt x="317544" y="0"/>
                  <a:pt x="317544" y="0"/>
                  <a:pt x="972349" y="0"/>
                </a:cubicBezTo>
                <a:cubicBezTo>
                  <a:pt x="1226630" y="0"/>
                  <a:pt x="1382097" y="57980"/>
                  <a:pt x="1476958" y="179209"/>
                </a:cubicBezTo>
                <a:cubicBezTo>
                  <a:pt x="1615298" y="345241"/>
                  <a:pt x="1619250" y="614055"/>
                  <a:pt x="1619250" y="1025181"/>
                </a:cubicBezTo>
                <a:cubicBezTo>
                  <a:pt x="1619250" y="1025181"/>
                  <a:pt x="1619250" y="1025181"/>
                  <a:pt x="1619250" y="1587845"/>
                </a:cubicBezTo>
                <a:cubicBezTo>
                  <a:pt x="1619250" y="1998971"/>
                  <a:pt x="1615298" y="2267784"/>
                  <a:pt x="1476958" y="2433816"/>
                </a:cubicBezTo>
                <a:cubicBezTo>
                  <a:pt x="1382097" y="2555046"/>
                  <a:pt x="1226630" y="2613025"/>
                  <a:pt x="972349" y="2613025"/>
                </a:cubicBezTo>
                <a:cubicBezTo>
                  <a:pt x="972349" y="2613025"/>
                  <a:pt x="972349" y="2613025"/>
                  <a:pt x="317544" y="2613025"/>
                </a:cubicBezTo>
                <a:cubicBezTo>
                  <a:pt x="297781" y="2613025"/>
                  <a:pt x="285923" y="2607755"/>
                  <a:pt x="278018" y="2598530"/>
                </a:cubicBezTo>
                <a:cubicBezTo>
                  <a:pt x="268795" y="2590624"/>
                  <a:pt x="263525" y="2578765"/>
                  <a:pt x="263525" y="2558999"/>
                </a:cubicBezTo>
                <a:cubicBezTo>
                  <a:pt x="263525" y="2558999"/>
                  <a:pt x="263525" y="2558999"/>
                  <a:pt x="263525" y="54027"/>
                </a:cubicBezTo>
                <a:cubicBezTo>
                  <a:pt x="263525" y="34261"/>
                  <a:pt x="268795" y="22401"/>
                  <a:pt x="278018" y="14495"/>
                </a:cubicBezTo>
                <a:cubicBezTo>
                  <a:pt x="285923" y="5271"/>
                  <a:pt x="297781" y="0"/>
                  <a:pt x="317544" y="0"/>
                </a:cubicBezTo>
                <a:close/>
                <a:moveTo>
                  <a:pt x="3359213" y="0"/>
                </a:moveTo>
                <a:cubicBezTo>
                  <a:pt x="3359213" y="0"/>
                  <a:pt x="3359213" y="0"/>
                  <a:pt x="3664991" y="0"/>
                </a:cubicBezTo>
                <a:cubicBezTo>
                  <a:pt x="3684762" y="0"/>
                  <a:pt x="3696624" y="5272"/>
                  <a:pt x="3705850" y="14497"/>
                </a:cubicBezTo>
                <a:cubicBezTo>
                  <a:pt x="3715076" y="22405"/>
                  <a:pt x="3720348" y="34266"/>
                  <a:pt x="3720348" y="54035"/>
                </a:cubicBezTo>
                <a:cubicBezTo>
                  <a:pt x="3720348" y="54035"/>
                  <a:pt x="3720348" y="54035"/>
                  <a:pt x="3720348" y="1903062"/>
                </a:cubicBezTo>
                <a:cubicBezTo>
                  <a:pt x="3720348" y="2103384"/>
                  <a:pt x="3738800" y="2214089"/>
                  <a:pt x="3798111" y="2279984"/>
                </a:cubicBezTo>
                <a:cubicBezTo>
                  <a:pt x="3841605" y="2328747"/>
                  <a:pt x="3899597" y="2349833"/>
                  <a:pt x="3976042" y="2349833"/>
                </a:cubicBezTo>
                <a:cubicBezTo>
                  <a:pt x="4060395" y="2349833"/>
                  <a:pt x="4121023" y="2326111"/>
                  <a:pt x="4163200" y="2279984"/>
                </a:cubicBezTo>
                <a:cubicBezTo>
                  <a:pt x="4226464" y="2211453"/>
                  <a:pt x="4240963" y="2096795"/>
                  <a:pt x="4240963" y="1903062"/>
                </a:cubicBezTo>
                <a:cubicBezTo>
                  <a:pt x="4240963" y="1903062"/>
                  <a:pt x="4240963" y="1903062"/>
                  <a:pt x="4240963" y="54035"/>
                </a:cubicBezTo>
                <a:cubicBezTo>
                  <a:pt x="4240963" y="34266"/>
                  <a:pt x="4246235" y="22405"/>
                  <a:pt x="4255461" y="14497"/>
                </a:cubicBezTo>
                <a:cubicBezTo>
                  <a:pt x="4263369" y="5272"/>
                  <a:pt x="4276549" y="0"/>
                  <a:pt x="4295001" y="0"/>
                </a:cubicBezTo>
                <a:cubicBezTo>
                  <a:pt x="4295001" y="0"/>
                  <a:pt x="4295001" y="0"/>
                  <a:pt x="4602098" y="0"/>
                </a:cubicBezTo>
                <a:cubicBezTo>
                  <a:pt x="4621868" y="0"/>
                  <a:pt x="4633730" y="5272"/>
                  <a:pt x="4641638" y="14497"/>
                </a:cubicBezTo>
                <a:cubicBezTo>
                  <a:pt x="4650864" y="22405"/>
                  <a:pt x="4656136" y="34266"/>
                  <a:pt x="4656136" y="54035"/>
                </a:cubicBezTo>
                <a:cubicBezTo>
                  <a:pt x="4656136" y="54035"/>
                  <a:pt x="4656136" y="54035"/>
                  <a:pt x="4656136" y="1904380"/>
                </a:cubicBezTo>
                <a:cubicBezTo>
                  <a:pt x="4656136" y="2153465"/>
                  <a:pt x="4627140" y="2319521"/>
                  <a:pt x="4507201" y="2459220"/>
                </a:cubicBezTo>
                <a:cubicBezTo>
                  <a:pt x="4405714" y="2577832"/>
                  <a:pt x="4239645" y="2646363"/>
                  <a:pt x="3981314" y="2646363"/>
                </a:cubicBezTo>
                <a:cubicBezTo>
                  <a:pt x="3726938" y="2646363"/>
                  <a:pt x="3559550" y="2581786"/>
                  <a:pt x="3447519" y="2459220"/>
                </a:cubicBezTo>
                <a:cubicBezTo>
                  <a:pt x="3340760" y="2341926"/>
                  <a:pt x="3305174" y="2173233"/>
                  <a:pt x="3305174" y="1904380"/>
                </a:cubicBezTo>
                <a:cubicBezTo>
                  <a:pt x="3305174" y="1904380"/>
                  <a:pt x="3305174" y="1904380"/>
                  <a:pt x="3305174" y="54035"/>
                </a:cubicBezTo>
                <a:cubicBezTo>
                  <a:pt x="3305174" y="34266"/>
                  <a:pt x="3310446" y="22405"/>
                  <a:pt x="3318354" y="14497"/>
                </a:cubicBezTo>
                <a:cubicBezTo>
                  <a:pt x="3327580" y="5272"/>
                  <a:pt x="3339442" y="0"/>
                  <a:pt x="3359213" y="0"/>
                </a:cubicBezTo>
                <a:close/>
              </a:path>
            </a:pathLst>
          </a:custGeom>
          <a:solidFill>
            <a:srgbClr val="FFFFFF"/>
          </a:solidFill>
          <a:ln>
            <a:noFill/>
          </a:ln>
        </p:spPr>
        <p:txBody>
          <a:bodyPr vert="horz" wrap="square" lIns="91440" tIns="45720" rIns="91440" bIns="45720" numCol="1" anchor="t" anchorCtr="0" compatLnSpc="1">
            <a:prstTxWarp prst="textNoShape">
              <a:avLst/>
            </a:prstTxWarp>
            <a:noAutofit/>
          </a:bodyPr>
          <a:lstStyle/>
          <a:p>
            <a:endParaRPr lang="da-DK"/>
          </a:p>
        </p:txBody>
      </p:sp>
    </p:spTree>
    <p:extLst>
      <p:ext uri="{BB962C8B-B14F-4D97-AF65-F5344CB8AC3E}">
        <p14:creationId xmlns:p14="http://schemas.microsoft.com/office/powerpoint/2010/main" val="23217861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Front/Pause B">
    <p:bg>
      <p:bgRef idx="1001">
        <a:schemeClr val="bg1"/>
      </p:bgRef>
    </p:bg>
    <p:spTree>
      <p:nvGrpSpPr>
        <p:cNvPr id="1" name=""/>
        <p:cNvGrpSpPr/>
        <p:nvPr/>
      </p:nvGrpSpPr>
      <p:grpSpPr>
        <a:xfrm>
          <a:off x="0" y="0"/>
          <a:ext cx="0" cy="0"/>
          <a:chOff x="0" y="0"/>
          <a:chExt cx="0" cy="0"/>
        </a:xfrm>
      </p:grpSpPr>
      <p:sp>
        <p:nvSpPr>
          <p:cNvPr id="10" name="Background">
            <a:extLst>
              <a:ext uri="{FF2B5EF4-FFF2-40B4-BE49-F238E27FC236}">
                <a16:creationId xmlns:a16="http://schemas.microsoft.com/office/drawing/2014/main" id="{A3420087-96DF-432F-B192-585D42BF6A4E}"/>
              </a:ext>
            </a:extLst>
          </p:cNvPr>
          <p:cNvSpPr/>
          <p:nvPr userDrawn="1"/>
        </p:nvSpPr>
        <p:spPr bwMode="auto">
          <a:xfrm>
            <a:off x="0" y="0"/>
            <a:ext cx="12193200" cy="6861600"/>
          </a:xfrm>
          <a:prstGeom prst="rect">
            <a:avLst/>
          </a:prstGeom>
          <a:solidFill>
            <a:schemeClr val="bg1"/>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da-DK" sz="1600" b="0" i="0" u="none" strike="noStrike" cap="none" normalizeH="0" baseline="0" dirty="0">
              <a:ln>
                <a:noFill/>
              </a:ln>
              <a:solidFill>
                <a:schemeClr val="tx1"/>
              </a:solidFill>
              <a:effectLst/>
              <a:latin typeface="Arial" panose="020B0604020202020204" pitchFamily="34" charset="0"/>
              <a:ea typeface="ＭＳ Ｐゴシック" pitchFamily="-80" charset="-128"/>
            </a:endParaRPr>
          </a:p>
        </p:txBody>
      </p:sp>
      <p:sp>
        <p:nvSpPr>
          <p:cNvPr id="13" name="Logo color">
            <a:extLst>
              <a:ext uri="{FF2B5EF4-FFF2-40B4-BE49-F238E27FC236}">
                <a16:creationId xmlns:a16="http://schemas.microsoft.com/office/drawing/2014/main" id="{09BBEE10-6A59-474F-B766-7643F97F869F}"/>
              </a:ext>
            </a:extLst>
          </p:cNvPr>
          <p:cNvSpPr>
            <a:spLocks noChangeAspect="1"/>
          </p:cNvSpPr>
          <p:nvPr userDrawn="1">
            <p:custDataLst>
              <p:tags r:id="rId1"/>
            </p:custDataLst>
          </p:nvPr>
        </p:nvSpPr>
        <p:spPr bwMode="auto">
          <a:xfrm>
            <a:off x="4870539" y="1651373"/>
            <a:ext cx="2388323" cy="3483354"/>
          </a:xfrm>
          <a:custGeom>
            <a:avLst/>
            <a:gdLst>
              <a:gd name="connsiteX0" fmla="*/ 1050029 w 4933949"/>
              <a:gd name="connsiteY0" fmla="*/ 6094413 h 7196138"/>
              <a:gd name="connsiteX1" fmla="*/ 3883920 w 4933949"/>
              <a:gd name="connsiteY1" fmla="*/ 6094413 h 7196138"/>
              <a:gd name="connsiteX2" fmla="*/ 4933949 w 4933949"/>
              <a:gd name="connsiteY2" fmla="*/ 6645934 h 7196138"/>
              <a:gd name="connsiteX3" fmla="*/ 3883920 w 4933949"/>
              <a:gd name="connsiteY3" fmla="*/ 7196138 h 7196138"/>
              <a:gd name="connsiteX4" fmla="*/ 1050029 w 4933949"/>
              <a:gd name="connsiteY4" fmla="*/ 7196138 h 7196138"/>
              <a:gd name="connsiteX5" fmla="*/ 0 w 4933949"/>
              <a:gd name="connsiteY5" fmla="*/ 6645934 h 7196138"/>
              <a:gd name="connsiteX6" fmla="*/ 1050029 w 4933949"/>
              <a:gd name="connsiteY6" fmla="*/ 6094413 h 7196138"/>
              <a:gd name="connsiteX7" fmla="*/ 1050029 w 4933949"/>
              <a:gd name="connsiteY7" fmla="*/ 4730750 h 7196138"/>
              <a:gd name="connsiteX8" fmla="*/ 3883920 w 4933949"/>
              <a:gd name="connsiteY8" fmla="*/ 4730750 h 7196138"/>
              <a:gd name="connsiteX9" fmla="*/ 4933949 w 4933949"/>
              <a:gd name="connsiteY9" fmla="*/ 5283066 h 7196138"/>
              <a:gd name="connsiteX10" fmla="*/ 3883920 w 4933949"/>
              <a:gd name="connsiteY10" fmla="*/ 5834063 h 7196138"/>
              <a:gd name="connsiteX11" fmla="*/ 1050029 w 4933949"/>
              <a:gd name="connsiteY11" fmla="*/ 5834063 h 7196138"/>
              <a:gd name="connsiteX12" fmla="*/ 0 w 4933949"/>
              <a:gd name="connsiteY12" fmla="*/ 5283066 h 7196138"/>
              <a:gd name="connsiteX13" fmla="*/ 1050029 w 4933949"/>
              <a:gd name="connsiteY13" fmla="*/ 4730750 h 7196138"/>
              <a:gd name="connsiteX14" fmla="*/ 1050029 w 4933949"/>
              <a:gd name="connsiteY14" fmla="*/ 3368675 h 7196138"/>
              <a:gd name="connsiteX15" fmla="*/ 3883920 w 4933949"/>
              <a:gd name="connsiteY15" fmla="*/ 3368675 h 7196138"/>
              <a:gd name="connsiteX16" fmla="*/ 4933949 w 4933949"/>
              <a:gd name="connsiteY16" fmla="*/ 3920991 h 7196138"/>
              <a:gd name="connsiteX17" fmla="*/ 3883920 w 4933949"/>
              <a:gd name="connsiteY17" fmla="*/ 4471988 h 7196138"/>
              <a:gd name="connsiteX18" fmla="*/ 1050029 w 4933949"/>
              <a:gd name="connsiteY18" fmla="*/ 4471988 h 7196138"/>
              <a:gd name="connsiteX19" fmla="*/ 0 w 4933949"/>
              <a:gd name="connsiteY19" fmla="*/ 3920991 h 7196138"/>
              <a:gd name="connsiteX20" fmla="*/ 1050029 w 4933949"/>
              <a:gd name="connsiteY20" fmla="*/ 3368675 h 7196138"/>
              <a:gd name="connsiteX21" fmla="*/ 678543 w 4933949"/>
              <a:gd name="connsiteY21" fmla="*/ 305710 h 7196138"/>
              <a:gd name="connsiteX22" fmla="*/ 678543 w 4933949"/>
              <a:gd name="connsiteY22" fmla="*/ 2307316 h 7196138"/>
              <a:gd name="connsiteX23" fmla="*/ 909109 w 4933949"/>
              <a:gd name="connsiteY23" fmla="*/ 2307316 h 7196138"/>
              <a:gd name="connsiteX24" fmla="*/ 1119911 w 4933949"/>
              <a:gd name="connsiteY24" fmla="*/ 2234842 h 7196138"/>
              <a:gd name="connsiteX25" fmla="*/ 1198962 w 4933949"/>
              <a:gd name="connsiteY25" fmla="*/ 1615517 h 7196138"/>
              <a:gd name="connsiteX26" fmla="*/ 1198962 w 4933949"/>
              <a:gd name="connsiteY26" fmla="*/ 996191 h 7196138"/>
              <a:gd name="connsiteX27" fmla="*/ 1119911 w 4933949"/>
              <a:gd name="connsiteY27" fmla="*/ 378184 h 7196138"/>
              <a:gd name="connsiteX28" fmla="*/ 909109 w 4933949"/>
              <a:gd name="connsiteY28" fmla="*/ 305710 h 7196138"/>
              <a:gd name="connsiteX29" fmla="*/ 678543 w 4933949"/>
              <a:gd name="connsiteY29" fmla="*/ 305710 h 7196138"/>
              <a:gd name="connsiteX30" fmla="*/ 1842869 w 4933949"/>
              <a:gd name="connsiteY30" fmla="*/ 0 h 7196138"/>
              <a:gd name="connsiteX31" fmla="*/ 3073618 w 4933949"/>
              <a:gd name="connsiteY31" fmla="*/ 0 h 7196138"/>
              <a:gd name="connsiteX32" fmla="*/ 3114467 w 4933949"/>
              <a:gd name="connsiteY32" fmla="*/ 14495 h 7196138"/>
              <a:gd name="connsiteX33" fmla="*/ 3128962 w 4933949"/>
              <a:gd name="connsiteY33" fmla="*/ 54027 h 7196138"/>
              <a:gd name="connsiteX34" fmla="*/ 3128962 w 4933949"/>
              <a:gd name="connsiteY34" fmla="*/ 275402 h 7196138"/>
              <a:gd name="connsiteX35" fmla="*/ 3114467 w 4933949"/>
              <a:gd name="connsiteY35" fmla="*/ 314934 h 7196138"/>
              <a:gd name="connsiteX36" fmla="*/ 3073618 w 4933949"/>
              <a:gd name="connsiteY36" fmla="*/ 329429 h 7196138"/>
              <a:gd name="connsiteX37" fmla="*/ 2679620 w 4933949"/>
              <a:gd name="connsiteY37" fmla="*/ 329429 h 7196138"/>
              <a:gd name="connsiteX38" fmla="*/ 2679620 w 4933949"/>
              <a:gd name="connsiteY38" fmla="*/ 2558999 h 7196138"/>
              <a:gd name="connsiteX39" fmla="*/ 2665125 w 4933949"/>
              <a:gd name="connsiteY39" fmla="*/ 2598530 h 7196138"/>
              <a:gd name="connsiteX40" fmla="*/ 2625594 w 4933949"/>
              <a:gd name="connsiteY40" fmla="*/ 2613025 h 7196138"/>
              <a:gd name="connsiteX41" fmla="*/ 2290893 w 4933949"/>
              <a:gd name="connsiteY41" fmla="*/ 2613025 h 7196138"/>
              <a:gd name="connsiteX42" fmla="*/ 2250044 w 4933949"/>
              <a:gd name="connsiteY42" fmla="*/ 2598530 h 7196138"/>
              <a:gd name="connsiteX43" fmla="*/ 2235549 w 4933949"/>
              <a:gd name="connsiteY43" fmla="*/ 2558999 h 7196138"/>
              <a:gd name="connsiteX44" fmla="*/ 2235549 w 4933949"/>
              <a:gd name="connsiteY44" fmla="*/ 329429 h 7196138"/>
              <a:gd name="connsiteX45" fmla="*/ 1842869 w 4933949"/>
              <a:gd name="connsiteY45" fmla="*/ 329429 h 7196138"/>
              <a:gd name="connsiteX46" fmla="*/ 1802020 w 4933949"/>
              <a:gd name="connsiteY46" fmla="*/ 314934 h 7196138"/>
              <a:gd name="connsiteX47" fmla="*/ 1787525 w 4933949"/>
              <a:gd name="connsiteY47" fmla="*/ 275402 h 7196138"/>
              <a:gd name="connsiteX48" fmla="*/ 1787525 w 4933949"/>
              <a:gd name="connsiteY48" fmla="*/ 54027 h 7196138"/>
              <a:gd name="connsiteX49" fmla="*/ 1802020 w 4933949"/>
              <a:gd name="connsiteY49" fmla="*/ 14495 h 7196138"/>
              <a:gd name="connsiteX50" fmla="*/ 1842869 w 4933949"/>
              <a:gd name="connsiteY50" fmla="*/ 0 h 7196138"/>
              <a:gd name="connsiteX51" fmla="*/ 317544 w 4933949"/>
              <a:gd name="connsiteY51" fmla="*/ 0 h 7196138"/>
              <a:gd name="connsiteX52" fmla="*/ 972349 w 4933949"/>
              <a:gd name="connsiteY52" fmla="*/ 0 h 7196138"/>
              <a:gd name="connsiteX53" fmla="*/ 1476958 w 4933949"/>
              <a:gd name="connsiteY53" fmla="*/ 179209 h 7196138"/>
              <a:gd name="connsiteX54" fmla="*/ 1619250 w 4933949"/>
              <a:gd name="connsiteY54" fmla="*/ 1025181 h 7196138"/>
              <a:gd name="connsiteX55" fmla="*/ 1619250 w 4933949"/>
              <a:gd name="connsiteY55" fmla="*/ 1587845 h 7196138"/>
              <a:gd name="connsiteX56" fmla="*/ 1476958 w 4933949"/>
              <a:gd name="connsiteY56" fmla="*/ 2433816 h 7196138"/>
              <a:gd name="connsiteX57" fmla="*/ 972349 w 4933949"/>
              <a:gd name="connsiteY57" fmla="*/ 2613025 h 7196138"/>
              <a:gd name="connsiteX58" fmla="*/ 317544 w 4933949"/>
              <a:gd name="connsiteY58" fmla="*/ 2613025 h 7196138"/>
              <a:gd name="connsiteX59" fmla="*/ 278018 w 4933949"/>
              <a:gd name="connsiteY59" fmla="*/ 2598530 h 7196138"/>
              <a:gd name="connsiteX60" fmla="*/ 263525 w 4933949"/>
              <a:gd name="connsiteY60" fmla="*/ 2558999 h 7196138"/>
              <a:gd name="connsiteX61" fmla="*/ 263525 w 4933949"/>
              <a:gd name="connsiteY61" fmla="*/ 54027 h 7196138"/>
              <a:gd name="connsiteX62" fmla="*/ 278018 w 4933949"/>
              <a:gd name="connsiteY62" fmla="*/ 14495 h 7196138"/>
              <a:gd name="connsiteX63" fmla="*/ 317544 w 4933949"/>
              <a:gd name="connsiteY63" fmla="*/ 0 h 7196138"/>
              <a:gd name="connsiteX64" fmla="*/ 3359213 w 4933949"/>
              <a:gd name="connsiteY64" fmla="*/ 0 h 7196138"/>
              <a:gd name="connsiteX65" fmla="*/ 3664991 w 4933949"/>
              <a:gd name="connsiteY65" fmla="*/ 0 h 7196138"/>
              <a:gd name="connsiteX66" fmla="*/ 3705850 w 4933949"/>
              <a:gd name="connsiteY66" fmla="*/ 14497 h 7196138"/>
              <a:gd name="connsiteX67" fmla="*/ 3720348 w 4933949"/>
              <a:gd name="connsiteY67" fmla="*/ 54035 h 7196138"/>
              <a:gd name="connsiteX68" fmla="*/ 3720348 w 4933949"/>
              <a:gd name="connsiteY68" fmla="*/ 1903062 h 7196138"/>
              <a:gd name="connsiteX69" fmla="*/ 3798111 w 4933949"/>
              <a:gd name="connsiteY69" fmla="*/ 2279984 h 7196138"/>
              <a:gd name="connsiteX70" fmla="*/ 3976042 w 4933949"/>
              <a:gd name="connsiteY70" fmla="*/ 2349833 h 7196138"/>
              <a:gd name="connsiteX71" fmla="*/ 4163200 w 4933949"/>
              <a:gd name="connsiteY71" fmla="*/ 2279984 h 7196138"/>
              <a:gd name="connsiteX72" fmla="*/ 4240963 w 4933949"/>
              <a:gd name="connsiteY72" fmla="*/ 1903062 h 7196138"/>
              <a:gd name="connsiteX73" fmla="*/ 4240963 w 4933949"/>
              <a:gd name="connsiteY73" fmla="*/ 54035 h 7196138"/>
              <a:gd name="connsiteX74" fmla="*/ 4255461 w 4933949"/>
              <a:gd name="connsiteY74" fmla="*/ 14497 h 7196138"/>
              <a:gd name="connsiteX75" fmla="*/ 4295001 w 4933949"/>
              <a:gd name="connsiteY75" fmla="*/ 0 h 7196138"/>
              <a:gd name="connsiteX76" fmla="*/ 4602098 w 4933949"/>
              <a:gd name="connsiteY76" fmla="*/ 0 h 7196138"/>
              <a:gd name="connsiteX77" fmla="*/ 4641638 w 4933949"/>
              <a:gd name="connsiteY77" fmla="*/ 14497 h 7196138"/>
              <a:gd name="connsiteX78" fmla="*/ 4656136 w 4933949"/>
              <a:gd name="connsiteY78" fmla="*/ 54035 h 7196138"/>
              <a:gd name="connsiteX79" fmla="*/ 4656136 w 4933949"/>
              <a:gd name="connsiteY79" fmla="*/ 1904380 h 7196138"/>
              <a:gd name="connsiteX80" fmla="*/ 4507201 w 4933949"/>
              <a:gd name="connsiteY80" fmla="*/ 2459220 h 7196138"/>
              <a:gd name="connsiteX81" fmla="*/ 3981314 w 4933949"/>
              <a:gd name="connsiteY81" fmla="*/ 2646363 h 7196138"/>
              <a:gd name="connsiteX82" fmla="*/ 3447519 w 4933949"/>
              <a:gd name="connsiteY82" fmla="*/ 2459220 h 7196138"/>
              <a:gd name="connsiteX83" fmla="*/ 3305174 w 4933949"/>
              <a:gd name="connsiteY83" fmla="*/ 1904380 h 7196138"/>
              <a:gd name="connsiteX84" fmla="*/ 3305174 w 4933949"/>
              <a:gd name="connsiteY84" fmla="*/ 54035 h 7196138"/>
              <a:gd name="connsiteX85" fmla="*/ 3318354 w 4933949"/>
              <a:gd name="connsiteY85" fmla="*/ 14497 h 7196138"/>
              <a:gd name="connsiteX86" fmla="*/ 3359213 w 4933949"/>
              <a:gd name="connsiteY86" fmla="*/ 0 h 719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4933949" h="7196138">
                <a:moveTo>
                  <a:pt x="1050029" y="6094413"/>
                </a:moveTo>
                <a:cubicBezTo>
                  <a:pt x="2409664" y="6623557"/>
                  <a:pt x="2524285" y="6623557"/>
                  <a:pt x="3883920" y="6094413"/>
                </a:cubicBezTo>
                <a:cubicBezTo>
                  <a:pt x="3883920" y="6094413"/>
                  <a:pt x="3883920" y="6094413"/>
                  <a:pt x="4933949" y="6645934"/>
                </a:cubicBezTo>
                <a:cubicBezTo>
                  <a:pt x="4933949" y="6645934"/>
                  <a:pt x="4933949" y="6645934"/>
                  <a:pt x="3883920" y="7196138"/>
                </a:cubicBezTo>
                <a:cubicBezTo>
                  <a:pt x="2524285" y="6668311"/>
                  <a:pt x="2409664" y="6668311"/>
                  <a:pt x="1050029" y="7196138"/>
                </a:cubicBezTo>
                <a:cubicBezTo>
                  <a:pt x="1050029" y="7196138"/>
                  <a:pt x="1050029" y="7196138"/>
                  <a:pt x="0" y="6645934"/>
                </a:cubicBezTo>
                <a:cubicBezTo>
                  <a:pt x="0" y="6645934"/>
                  <a:pt x="0" y="6645934"/>
                  <a:pt x="1050029" y="6094413"/>
                </a:cubicBezTo>
                <a:close/>
                <a:moveTo>
                  <a:pt x="1050029" y="4730750"/>
                </a:moveTo>
                <a:cubicBezTo>
                  <a:pt x="2409664" y="5260657"/>
                  <a:pt x="2524285" y="5260657"/>
                  <a:pt x="3883920" y="4730750"/>
                </a:cubicBezTo>
                <a:cubicBezTo>
                  <a:pt x="3883920" y="4730750"/>
                  <a:pt x="3883920" y="4730750"/>
                  <a:pt x="4933949" y="5283066"/>
                </a:cubicBezTo>
                <a:cubicBezTo>
                  <a:pt x="4933949" y="5283066"/>
                  <a:pt x="4933949" y="5283066"/>
                  <a:pt x="3883920" y="5834063"/>
                </a:cubicBezTo>
                <a:cubicBezTo>
                  <a:pt x="2524285" y="5305475"/>
                  <a:pt x="2409664" y="5305475"/>
                  <a:pt x="1050029" y="5834063"/>
                </a:cubicBezTo>
                <a:cubicBezTo>
                  <a:pt x="1050029" y="5834063"/>
                  <a:pt x="1050029" y="5834063"/>
                  <a:pt x="0" y="5283066"/>
                </a:cubicBezTo>
                <a:cubicBezTo>
                  <a:pt x="0" y="5283066"/>
                  <a:pt x="0" y="5283066"/>
                  <a:pt x="1050029" y="4730750"/>
                </a:cubicBezTo>
                <a:close/>
                <a:moveTo>
                  <a:pt x="1050029" y="3368675"/>
                </a:moveTo>
                <a:cubicBezTo>
                  <a:pt x="2409664" y="3898582"/>
                  <a:pt x="2524285" y="3898582"/>
                  <a:pt x="3883920" y="3368675"/>
                </a:cubicBezTo>
                <a:cubicBezTo>
                  <a:pt x="3883920" y="3368675"/>
                  <a:pt x="3883920" y="3368675"/>
                  <a:pt x="4933949" y="3920991"/>
                </a:cubicBezTo>
                <a:cubicBezTo>
                  <a:pt x="4933949" y="3920991"/>
                  <a:pt x="4933949" y="3920991"/>
                  <a:pt x="3883920" y="4471988"/>
                </a:cubicBezTo>
                <a:cubicBezTo>
                  <a:pt x="2524285" y="3943400"/>
                  <a:pt x="2409664" y="3943400"/>
                  <a:pt x="1050029" y="4471988"/>
                </a:cubicBezTo>
                <a:cubicBezTo>
                  <a:pt x="1050029" y="4471988"/>
                  <a:pt x="1050029" y="4471988"/>
                  <a:pt x="0" y="3920991"/>
                </a:cubicBezTo>
                <a:cubicBezTo>
                  <a:pt x="0" y="3920991"/>
                  <a:pt x="0" y="3920991"/>
                  <a:pt x="1050029" y="3368675"/>
                </a:cubicBezTo>
                <a:close/>
                <a:moveTo>
                  <a:pt x="678543" y="305710"/>
                </a:moveTo>
                <a:lnTo>
                  <a:pt x="678543" y="2307316"/>
                </a:lnTo>
                <a:cubicBezTo>
                  <a:pt x="678543" y="2307316"/>
                  <a:pt x="678543" y="2307316"/>
                  <a:pt x="909109" y="2307316"/>
                </a:cubicBezTo>
                <a:cubicBezTo>
                  <a:pt x="1011875" y="2307316"/>
                  <a:pt x="1072481" y="2291503"/>
                  <a:pt x="1119911" y="2234842"/>
                </a:cubicBezTo>
                <a:cubicBezTo>
                  <a:pt x="1192375" y="2147873"/>
                  <a:pt x="1198962" y="1971299"/>
                  <a:pt x="1198962" y="1615517"/>
                </a:cubicBezTo>
                <a:cubicBezTo>
                  <a:pt x="1198962" y="1615517"/>
                  <a:pt x="1198962" y="1615517"/>
                  <a:pt x="1198962" y="996191"/>
                </a:cubicBezTo>
                <a:cubicBezTo>
                  <a:pt x="1198962" y="641727"/>
                  <a:pt x="1192375" y="465153"/>
                  <a:pt x="1119911" y="378184"/>
                </a:cubicBezTo>
                <a:cubicBezTo>
                  <a:pt x="1072481" y="321522"/>
                  <a:pt x="1011875" y="305710"/>
                  <a:pt x="909109" y="305710"/>
                </a:cubicBezTo>
                <a:cubicBezTo>
                  <a:pt x="909109" y="305710"/>
                  <a:pt x="909109" y="305710"/>
                  <a:pt x="678543" y="305710"/>
                </a:cubicBezTo>
                <a:close/>
                <a:moveTo>
                  <a:pt x="1842869" y="0"/>
                </a:moveTo>
                <a:cubicBezTo>
                  <a:pt x="1842869" y="0"/>
                  <a:pt x="1842869" y="0"/>
                  <a:pt x="3073618" y="0"/>
                </a:cubicBezTo>
                <a:cubicBezTo>
                  <a:pt x="3093384" y="0"/>
                  <a:pt x="3105243" y="5271"/>
                  <a:pt x="3114467" y="14495"/>
                </a:cubicBezTo>
                <a:cubicBezTo>
                  <a:pt x="3122374" y="22401"/>
                  <a:pt x="3128962" y="34261"/>
                  <a:pt x="3128962" y="54027"/>
                </a:cubicBezTo>
                <a:cubicBezTo>
                  <a:pt x="3128962" y="54027"/>
                  <a:pt x="3128962" y="54027"/>
                  <a:pt x="3128962" y="275402"/>
                </a:cubicBezTo>
                <a:cubicBezTo>
                  <a:pt x="3128962" y="295168"/>
                  <a:pt x="3122374" y="307028"/>
                  <a:pt x="3114467" y="314934"/>
                </a:cubicBezTo>
                <a:cubicBezTo>
                  <a:pt x="3105243" y="324158"/>
                  <a:pt x="3093384" y="329429"/>
                  <a:pt x="3073618" y="329429"/>
                </a:cubicBezTo>
                <a:cubicBezTo>
                  <a:pt x="3073618" y="329429"/>
                  <a:pt x="3073618" y="329429"/>
                  <a:pt x="2679620" y="329429"/>
                </a:cubicBezTo>
                <a:cubicBezTo>
                  <a:pt x="2679620" y="329429"/>
                  <a:pt x="2679620" y="329429"/>
                  <a:pt x="2679620" y="2558999"/>
                </a:cubicBezTo>
                <a:cubicBezTo>
                  <a:pt x="2679620" y="2578765"/>
                  <a:pt x="2674349" y="2590624"/>
                  <a:pt x="2665125" y="2598530"/>
                </a:cubicBezTo>
                <a:cubicBezTo>
                  <a:pt x="2657219" y="2607755"/>
                  <a:pt x="2645360" y="2613025"/>
                  <a:pt x="2625594" y="2613025"/>
                </a:cubicBezTo>
                <a:cubicBezTo>
                  <a:pt x="2625594" y="2613025"/>
                  <a:pt x="2625594" y="2613025"/>
                  <a:pt x="2290893" y="2613025"/>
                </a:cubicBezTo>
                <a:cubicBezTo>
                  <a:pt x="2271128" y="2613025"/>
                  <a:pt x="2259268" y="2607755"/>
                  <a:pt x="2250044" y="2598530"/>
                </a:cubicBezTo>
                <a:cubicBezTo>
                  <a:pt x="2240820" y="2590624"/>
                  <a:pt x="2235549" y="2578765"/>
                  <a:pt x="2235549" y="2558999"/>
                </a:cubicBezTo>
                <a:cubicBezTo>
                  <a:pt x="2235549" y="2558999"/>
                  <a:pt x="2235549" y="2558999"/>
                  <a:pt x="2235549" y="329429"/>
                </a:cubicBezTo>
                <a:cubicBezTo>
                  <a:pt x="2235549" y="329429"/>
                  <a:pt x="2235549" y="329429"/>
                  <a:pt x="1842869" y="329429"/>
                </a:cubicBezTo>
                <a:cubicBezTo>
                  <a:pt x="1823104" y="329429"/>
                  <a:pt x="1811244" y="324158"/>
                  <a:pt x="1802020" y="314934"/>
                </a:cubicBezTo>
                <a:cubicBezTo>
                  <a:pt x="1792796" y="307028"/>
                  <a:pt x="1787525" y="295168"/>
                  <a:pt x="1787525" y="275402"/>
                </a:cubicBezTo>
                <a:cubicBezTo>
                  <a:pt x="1787525" y="275402"/>
                  <a:pt x="1787525" y="275402"/>
                  <a:pt x="1787525" y="54027"/>
                </a:cubicBezTo>
                <a:cubicBezTo>
                  <a:pt x="1787525" y="34261"/>
                  <a:pt x="1792796" y="22401"/>
                  <a:pt x="1802020" y="14495"/>
                </a:cubicBezTo>
                <a:cubicBezTo>
                  <a:pt x="1811244" y="5271"/>
                  <a:pt x="1823104" y="0"/>
                  <a:pt x="1842869" y="0"/>
                </a:cubicBezTo>
                <a:close/>
                <a:moveTo>
                  <a:pt x="317544" y="0"/>
                </a:moveTo>
                <a:cubicBezTo>
                  <a:pt x="317544" y="0"/>
                  <a:pt x="317544" y="0"/>
                  <a:pt x="972349" y="0"/>
                </a:cubicBezTo>
                <a:cubicBezTo>
                  <a:pt x="1226630" y="0"/>
                  <a:pt x="1382097" y="57980"/>
                  <a:pt x="1476958" y="179209"/>
                </a:cubicBezTo>
                <a:cubicBezTo>
                  <a:pt x="1615298" y="345241"/>
                  <a:pt x="1619250" y="614055"/>
                  <a:pt x="1619250" y="1025181"/>
                </a:cubicBezTo>
                <a:cubicBezTo>
                  <a:pt x="1619250" y="1025181"/>
                  <a:pt x="1619250" y="1025181"/>
                  <a:pt x="1619250" y="1587845"/>
                </a:cubicBezTo>
                <a:cubicBezTo>
                  <a:pt x="1619250" y="1998971"/>
                  <a:pt x="1615298" y="2267784"/>
                  <a:pt x="1476958" y="2433816"/>
                </a:cubicBezTo>
                <a:cubicBezTo>
                  <a:pt x="1382097" y="2555046"/>
                  <a:pt x="1226630" y="2613025"/>
                  <a:pt x="972349" y="2613025"/>
                </a:cubicBezTo>
                <a:cubicBezTo>
                  <a:pt x="972349" y="2613025"/>
                  <a:pt x="972349" y="2613025"/>
                  <a:pt x="317544" y="2613025"/>
                </a:cubicBezTo>
                <a:cubicBezTo>
                  <a:pt x="297781" y="2613025"/>
                  <a:pt x="285923" y="2607755"/>
                  <a:pt x="278018" y="2598530"/>
                </a:cubicBezTo>
                <a:cubicBezTo>
                  <a:pt x="268795" y="2590624"/>
                  <a:pt x="263525" y="2578765"/>
                  <a:pt x="263525" y="2558999"/>
                </a:cubicBezTo>
                <a:cubicBezTo>
                  <a:pt x="263525" y="2558999"/>
                  <a:pt x="263525" y="2558999"/>
                  <a:pt x="263525" y="54027"/>
                </a:cubicBezTo>
                <a:cubicBezTo>
                  <a:pt x="263525" y="34261"/>
                  <a:pt x="268795" y="22401"/>
                  <a:pt x="278018" y="14495"/>
                </a:cubicBezTo>
                <a:cubicBezTo>
                  <a:pt x="285923" y="5271"/>
                  <a:pt x="297781" y="0"/>
                  <a:pt x="317544" y="0"/>
                </a:cubicBezTo>
                <a:close/>
                <a:moveTo>
                  <a:pt x="3359213" y="0"/>
                </a:moveTo>
                <a:cubicBezTo>
                  <a:pt x="3359213" y="0"/>
                  <a:pt x="3359213" y="0"/>
                  <a:pt x="3664991" y="0"/>
                </a:cubicBezTo>
                <a:cubicBezTo>
                  <a:pt x="3684762" y="0"/>
                  <a:pt x="3696624" y="5272"/>
                  <a:pt x="3705850" y="14497"/>
                </a:cubicBezTo>
                <a:cubicBezTo>
                  <a:pt x="3715076" y="22405"/>
                  <a:pt x="3720348" y="34266"/>
                  <a:pt x="3720348" y="54035"/>
                </a:cubicBezTo>
                <a:cubicBezTo>
                  <a:pt x="3720348" y="54035"/>
                  <a:pt x="3720348" y="54035"/>
                  <a:pt x="3720348" y="1903062"/>
                </a:cubicBezTo>
                <a:cubicBezTo>
                  <a:pt x="3720348" y="2103384"/>
                  <a:pt x="3738800" y="2214089"/>
                  <a:pt x="3798111" y="2279984"/>
                </a:cubicBezTo>
                <a:cubicBezTo>
                  <a:pt x="3841605" y="2328747"/>
                  <a:pt x="3899597" y="2349833"/>
                  <a:pt x="3976042" y="2349833"/>
                </a:cubicBezTo>
                <a:cubicBezTo>
                  <a:pt x="4060395" y="2349833"/>
                  <a:pt x="4121023" y="2326111"/>
                  <a:pt x="4163200" y="2279984"/>
                </a:cubicBezTo>
                <a:cubicBezTo>
                  <a:pt x="4226464" y="2211453"/>
                  <a:pt x="4240963" y="2096795"/>
                  <a:pt x="4240963" y="1903062"/>
                </a:cubicBezTo>
                <a:cubicBezTo>
                  <a:pt x="4240963" y="1903062"/>
                  <a:pt x="4240963" y="1903062"/>
                  <a:pt x="4240963" y="54035"/>
                </a:cubicBezTo>
                <a:cubicBezTo>
                  <a:pt x="4240963" y="34266"/>
                  <a:pt x="4246235" y="22405"/>
                  <a:pt x="4255461" y="14497"/>
                </a:cubicBezTo>
                <a:cubicBezTo>
                  <a:pt x="4263369" y="5272"/>
                  <a:pt x="4276549" y="0"/>
                  <a:pt x="4295001" y="0"/>
                </a:cubicBezTo>
                <a:cubicBezTo>
                  <a:pt x="4295001" y="0"/>
                  <a:pt x="4295001" y="0"/>
                  <a:pt x="4602098" y="0"/>
                </a:cubicBezTo>
                <a:cubicBezTo>
                  <a:pt x="4621868" y="0"/>
                  <a:pt x="4633730" y="5272"/>
                  <a:pt x="4641638" y="14497"/>
                </a:cubicBezTo>
                <a:cubicBezTo>
                  <a:pt x="4650864" y="22405"/>
                  <a:pt x="4656136" y="34266"/>
                  <a:pt x="4656136" y="54035"/>
                </a:cubicBezTo>
                <a:cubicBezTo>
                  <a:pt x="4656136" y="54035"/>
                  <a:pt x="4656136" y="54035"/>
                  <a:pt x="4656136" y="1904380"/>
                </a:cubicBezTo>
                <a:cubicBezTo>
                  <a:pt x="4656136" y="2153465"/>
                  <a:pt x="4627140" y="2319521"/>
                  <a:pt x="4507201" y="2459220"/>
                </a:cubicBezTo>
                <a:cubicBezTo>
                  <a:pt x="4405714" y="2577832"/>
                  <a:pt x="4239645" y="2646363"/>
                  <a:pt x="3981314" y="2646363"/>
                </a:cubicBezTo>
                <a:cubicBezTo>
                  <a:pt x="3726938" y="2646363"/>
                  <a:pt x="3559550" y="2581786"/>
                  <a:pt x="3447519" y="2459220"/>
                </a:cubicBezTo>
                <a:cubicBezTo>
                  <a:pt x="3340760" y="2341926"/>
                  <a:pt x="3305174" y="2173233"/>
                  <a:pt x="3305174" y="1904380"/>
                </a:cubicBezTo>
                <a:cubicBezTo>
                  <a:pt x="3305174" y="1904380"/>
                  <a:pt x="3305174" y="1904380"/>
                  <a:pt x="3305174" y="54035"/>
                </a:cubicBezTo>
                <a:cubicBezTo>
                  <a:pt x="3305174" y="34266"/>
                  <a:pt x="3310446" y="22405"/>
                  <a:pt x="3318354" y="14497"/>
                </a:cubicBezTo>
                <a:cubicBezTo>
                  <a:pt x="3327580" y="5272"/>
                  <a:pt x="3339442" y="0"/>
                  <a:pt x="3359213" y="0"/>
                </a:cubicBezTo>
                <a:close/>
              </a:path>
            </a:pathLst>
          </a:custGeom>
          <a:solidFill>
            <a:srgbClr val="F6D04D"/>
          </a:solidFill>
          <a:ln>
            <a:noFill/>
          </a:ln>
        </p:spPr>
        <p:txBody>
          <a:bodyPr vert="horz" wrap="square" lIns="91440" tIns="45720" rIns="91440" bIns="45720" numCol="1" anchor="t" anchorCtr="0" compatLnSpc="1">
            <a:prstTxWarp prst="textNoShape">
              <a:avLst/>
            </a:prstTxWarp>
            <a:noAutofit/>
          </a:bodyPr>
          <a:lstStyle/>
          <a:p>
            <a:endParaRPr lang="da-DK"/>
          </a:p>
        </p:txBody>
      </p:sp>
      <p:sp>
        <p:nvSpPr>
          <p:cNvPr id="6" name="Date Placeholder 2">
            <a:extLst>
              <a:ext uri="{FF2B5EF4-FFF2-40B4-BE49-F238E27FC236}">
                <a16:creationId xmlns:a16="http://schemas.microsoft.com/office/drawing/2014/main" id="{AF062B26-8169-4B93-8FD8-CFDB0855A961}"/>
              </a:ext>
            </a:extLst>
          </p:cNvPr>
          <p:cNvSpPr>
            <a:spLocks noGrp="1"/>
          </p:cNvSpPr>
          <p:nvPr>
            <p:ph type="dt" sz="half" idx="10"/>
          </p:nvPr>
        </p:nvSpPr>
        <p:spPr>
          <a:xfrm>
            <a:off x="0" y="6912000"/>
            <a:ext cx="0" cy="0"/>
          </a:xfrm>
          <a:prstGeom prst="rect">
            <a:avLst/>
          </a:prstGeom>
        </p:spPr>
        <p:txBody>
          <a:bodyPr/>
          <a:lstStyle>
            <a:lvl1pPr>
              <a:defRPr>
                <a:noFill/>
              </a:defRPr>
            </a:lvl1pPr>
          </a:lstStyle>
          <a:p>
            <a:endParaRPr lang="da-DK" dirty="0"/>
          </a:p>
        </p:txBody>
      </p:sp>
      <p:sp>
        <p:nvSpPr>
          <p:cNvPr id="7" name="Footer Placeholder 3">
            <a:extLst>
              <a:ext uri="{FF2B5EF4-FFF2-40B4-BE49-F238E27FC236}">
                <a16:creationId xmlns:a16="http://schemas.microsoft.com/office/drawing/2014/main" id="{CA59923C-6F09-424E-AF1E-AC62326A9B2B}"/>
              </a:ext>
            </a:extLst>
          </p:cNvPr>
          <p:cNvSpPr>
            <a:spLocks noGrp="1"/>
          </p:cNvSpPr>
          <p:nvPr>
            <p:ph type="ftr" sz="quarter" idx="11"/>
          </p:nvPr>
        </p:nvSpPr>
        <p:spPr>
          <a:xfrm>
            <a:off x="0" y="6912000"/>
            <a:ext cx="0" cy="0"/>
          </a:xfrm>
        </p:spPr>
        <p:txBody>
          <a:bodyPr/>
          <a:lstStyle>
            <a:lvl1pPr>
              <a:defRPr>
                <a:noFill/>
              </a:defRPr>
            </a:lvl1pPr>
          </a:lstStyle>
          <a:p>
            <a:endParaRPr lang="da-DK" dirty="0"/>
          </a:p>
        </p:txBody>
      </p:sp>
      <p:sp>
        <p:nvSpPr>
          <p:cNvPr id="9" name="Slide Number Placeholder 4">
            <a:extLst>
              <a:ext uri="{FF2B5EF4-FFF2-40B4-BE49-F238E27FC236}">
                <a16:creationId xmlns:a16="http://schemas.microsoft.com/office/drawing/2014/main" id="{4C299FA2-BF46-4410-B2CD-E3C80B7A9893}"/>
              </a:ext>
            </a:extLst>
          </p:cNvPr>
          <p:cNvSpPr>
            <a:spLocks noGrp="1"/>
          </p:cNvSpPr>
          <p:nvPr>
            <p:ph type="sldNum" sz="quarter" idx="12"/>
          </p:nvPr>
        </p:nvSpPr>
        <p:spPr>
          <a:xfrm flipV="1">
            <a:off x="0" y="6912000"/>
            <a:ext cx="0" cy="0"/>
          </a:xfrm>
        </p:spPr>
        <p:txBody>
          <a:bodyPr/>
          <a:lstStyle>
            <a:lvl1pPr>
              <a:defRPr>
                <a:noFill/>
              </a:defRPr>
            </a:lvl1pPr>
          </a:lstStyle>
          <a:p>
            <a:fld id="{24C8C45C-947F-4981-8B3F-4F32E973C901}" type="slidenum">
              <a:rPr lang="da-DK" smtClean="0"/>
              <a:pPr/>
              <a:t>‹#›</a:t>
            </a:fld>
            <a:endParaRPr lang="da-DK" dirty="0"/>
          </a:p>
        </p:txBody>
      </p:sp>
      <p:sp>
        <p:nvSpPr>
          <p:cNvPr id="11" name="Bottom bar">
            <a:extLst>
              <a:ext uri="{FF2B5EF4-FFF2-40B4-BE49-F238E27FC236}">
                <a16:creationId xmlns:a16="http://schemas.microsoft.com/office/drawing/2014/main" id="{495865CE-5BE9-4122-8AB8-48E534DD88F7}"/>
              </a:ext>
            </a:extLst>
          </p:cNvPr>
          <p:cNvSpPr/>
          <p:nvPr userDrawn="1"/>
        </p:nvSpPr>
        <p:spPr bwMode="auto">
          <a:xfrm>
            <a:off x="0" y="6541200"/>
            <a:ext cx="12193200" cy="316800"/>
          </a:xfrm>
          <a:prstGeom prst="rect">
            <a:avLst/>
          </a:prstGeom>
          <a:solidFill>
            <a:srgbClr val="F6D04D"/>
          </a:solidFill>
          <a:ln w="9525" cap="flat" cmpd="sng" algn="ctr">
            <a:noFill/>
            <a:prstDash val="solid"/>
            <a:miter lim="800000"/>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100000"/>
              </a:lnSpc>
              <a:spcBef>
                <a:spcPts val="432"/>
              </a:spcBef>
              <a:spcAft>
                <a:spcPct val="0"/>
              </a:spcAft>
              <a:buClrTx/>
              <a:buSzTx/>
              <a:buFontTx/>
              <a:buNone/>
              <a:tabLst/>
            </a:pPr>
            <a:endParaRPr kumimoji="0" lang="da-DK" sz="1600" b="0" i="0" u="none" strike="noStrike" cap="none" normalizeH="0" baseline="0" dirty="0" err="1">
              <a:ln>
                <a:noFill/>
              </a:ln>
              <a:solidFill>
                <a:srgbClr val="FFFFFF"/>
              </a:solidFill>
              <a:effectLst/>
              <a:latin typeface="+mn-lt"/>
              <a:ea typeface="ＭＳ Ｐゴシック" pitchFamily="-80" charset="-128"/>
            </a:endParaRPr>
          </a:p>
        </p:txBody>
      </p:sp>
      <p:sp>
        <p:nvSpPr>
          <p:cNvPr id="12" name="Top bar">
            <a:extLst>
              <a:ext uri="{FF2B5EF4-FFF2-40B4-BE49-F238E27FC236}">
                <a16:creationId xmlns:a16="http://schemas.microsoft.com/office/drawing/2014/main" id="{0D436479-94F3-475C-8F8D-D3CDC81793FD}"/>
              </a:ext>
            </a:extLst>
          </p:cNvPr>
          <p:cNvSpPr/>
          <p:nvPr userDrawn="1"/>
        </p:nvSpPr>
        <p:spPr bwMode="auto">
          <a:xfrm>
            <a:off x="0" y="0"/>
            <a:ext cx="12193200" cy="50400"/>
          </a:xfrm>
          <a:prstGeom prst="rect">
            <a:avLst/>
          </a:prstGeom>
          <a:solidFill>
            <a:srgbClr val="F6D04D"/>
          </a:solidFill>
          <a:ln w="9525" cap="flat" cmpd="sng" algn="ctr">
            <a:noFill/>
            <a:prstDash val="solid"/>
            <a:miter lim="800000"/>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100000"/>
              </a:lnSpc>
              <a:spcBef>
                <a:spcPts val="432"/>
              </a:spcBef>
              <a:spcAft>
                <a:spcPct val="0"/>
              </a:spcAft>
              <a:buClrTx/>
              <a:buSzTx/>
              <a:buFontTx/>
              <a:buNone/>
              <a:tabLst/>
            </a:pPr>
            <a:endParaRPr kumimoji="0" lang="da-DK" sz="1600" b="0" i="0" u="none" strike="noStrike" cap="none" normalizeH="0" baseline="0" dirty="0" err="1">
              <a:ln>
                <a:noFill/>
              </a:ln>
              <a:solidFill>
                <a:srgbClr val="FFFFFF"/>
              </a:solidFill>
              <a:effectLst/>
              <a:latin typeface="+mn-lt"/>
              <a:ea typeface="ＭＳ Ｐゴシック" pitchFamily="-80" charset="-128"/>
            </a:endParaRPr>
          </a:p>
        </p:txBody>
      </p:sp>
    </p:spTree>
    <p:extLst>
      <p:ext uri="{BB962C8B-B14F-4D97-AF65-F5344CB8AC3E}">
        <p14:creationId xmlns:p14="http://schemas.microsoft.com/office/powerpoint/2010/main" val="3496376187"/>
      </p:ext>
    </p:extLst>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Click to edit Master title style</a:t>
            </a:r>
          </a:p>
        </p:txBody>
      </p:sp>
      <p:sp>
        <p:nvSpPr>
          <p:cNvPr id="3" name="Content Placeholder 2"/>
          <p:cNvSpPr>
            <a:spLocks noGrp="1"/>
          </p:cNvSpPr>
          <p:nvPr>
            <p:ph idx="1"/>
          </p:nvPr>
        </p:nvSpPr>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4" name="Pladsholder til dato 3"/>
          <p:cNvSpPr>
            <a:spLocks noGrp="1"/>
          </p:cNvSpPr>
          <p:nvPr>
            <p:ph type="dt" sz="half" idx="10"/>
          </p:nvPr>
        </p:nvSpPr>
        <p:spPr/>
        <p:txBody>
          <a:bodyPr/>
          <a:lstStyle/>
          <a:p>
            <a:fld id="{93E2BFEA-8F3E-4FE5-8EE6-0AE106DD437F}" type="datetime3">
              <a:rPr lang="en-GB" smtClean="0"/>
              <a:t>17 April, 2023</a:t>
            </a:fld>
            <a:endParaRPr lang="en-GB" dirty="0"/>
          </a:p>
        </p:txBody>
      </p:sp>
      <p:sp>
        <p:nvSpPr>
          <p:cNvPr id="5" name="Pladsholder til sidefod 4"/>
          <p:cNvSpPr>
            <a:spLocks noGrp="1"/>
          </p:cNvSpPr>
          <p:nvPr>
            <p:ph type="ftr" sz="quarter" idx="11"/>
          </p:nvPr>
        </p:nvSpPr>
        <p:spPr/>
        <p:txBody>
          <a:bodyPr/>
          <a:lstStyle/>
          <a:p>
            <a:endParaRPr lang="en-GB" dirty="0"/>
          </a:p>
        </p:txBody>
      </p:sp>
      <p:sp>
        <p:nvSpPr>
          <p:cNvPr id="9" name="Pladsholder til diasnummer 8"/>
          <p:cNvSpPr>
            <a:spLocks noGrp="1"/>
          </p:cNvSpPr>
          <p:nvPr>
            <p:ph type="sldNum" sz="quarter" idx="12"/>
          </p:nvPr>
        </p:nvSpPr>
        <p:spPr/>
        <p:txBody>
          <a:bodyPr/>
          <a:lstStyle/>
          <a:p>
            <a:fld id="{103EA872-A674-449B-A120-B97244F8E91D}" type="slidenum">
              <a:rPr lang="en-GB" smtClean="0"/>
              <a:pPr/>
              <a:t>‹#›</a:t>
            </a:fld>
            <a:endParaRPr lang="en-GB" dirty="0"/>
          </a:p>
        </p:txBody>
      </p:sp>
    </p:spTree>
    <p:extLst>
      <p:ext uri="{BB962C8B-B14F-4D97-AF65-F5344CB8AC3E}">
        <p14:creationId xmlns:p14="http://schemas.microsoft.com/office/powerpoint/2010/main" val="6654491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546" y="593367"/>
            <a:ext cx="11359321" cy="7635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lang="da-DK" dirty="0"/>
          </a:p>
        </p:txBody>
      </p:sp>
      <p:sp>
        <p:nvSpPr>
          <p:cNvPr id="2" name="Google Shape;44;p4">
            <a:extLst>
              <a:ext uri="{FF2B5EF4-FFF2-40B4-BE49-F238E27FC236}">
                <a16:creationId xmlns:a16="http://schemas.microsoft.com/office/drawing/2014/main" id="{38DB9F71-E552-42F4-E6BE-55FAAE3452DE}"/>
              </a:ext>
            </a:extLst>
          </p:cNvPr>
          <p:cNvSpPr txBox="1">
            <a:spLocks noGrp="1"/>
          </p:cNvSpPr>
          <p:nvPr>
            <p:ph type="sldNum" idx="12"/>
          </p:nvPr>
        </p:nvSpPr>
        <p:spPr>
          <a:xfrm>
            <a:off x="11506450" y="6541200"/>
            <a:ext cx="432600" cy="316800"/>
          </a:xfrm>
          <a:prstGeom prst="rect">
            <a:avLst/>
          </a:prstGeom>
          <a:noFill/>
          <a:ln>
            <a:noFill/>
          </a:ln>
        </p:spPr>
        <p:txBody>
          <a:bodyPr spcFirstLastPara="1" wrap="square" lIns="0" tIns="0" rIns="0" bIns="0" anchor="ctr" anchorCtr="0">
            <a:noAutofit/>
          </a:bodyPr>
          <a:lstStyle>
            <a:lvl1pPr marL="0" lvl="0" indent="0" algn="l">
              <a:spcBef>
                <a:spcPts val="0"/>
              </a:spcBef>
              <a:spcAft>
                <a:spcPts val="0"/>
              </a:spcAft>
              <a:buNone/>
              <a:defRPr/>
            </a:lvl1pPr>
            <a:lvl2pPr marL="0" lvl="1" indent="0" algn="l">
              <a:spcBef>
                <a:spcPts val="0"/>
              </a:spcBef>
              <a:spcAft>
                <a:spcPts val="0"/>
              </a:spcAft>
              <a:buNone/>
              <a:defRPr/>
            </a:lvl2pPr>
            <a:lvl3pPr marL="0" lvl="2" indent="0" algn="l">
              <a:spcBef>
                <a:spcPts val="0"/>
              </a:spcBef>
              <a:spcAft>
                <a:spcPts val="0"/>
              </a:spcAft>
              <a:buNone/>
              <a:defRPr/>
            </a:lvl3pPr>
            <a:lvl4pPr marL="0" lvl="3" indent="0" algn="l">
              <a:spcBef>
                <a:spcPts val="0"/>
              </a:spcBef>
              <a:spcAft>
                <a:spcPts val="0"/>
              </a:spcAft>
              <a:buNone/>
              <a:defRPr/>
            </a:lvl4pPr>
            <a:lvl5pPr marL="0" lvl="4" indent="0" algn="l">
              <a:spcBef>
                <a:spcPts val="0"/>
              </a:spcBef>
              <a:spcAft>
                <a:spcPts val="0"/>
              </a:spcAft>
              <a:buNone/>
              <a:defRPr/>
            </a:lvl5pPr>
            <a:lvl6pPr marL="0" lvl="5" indent="0" algn="l">
              <a:spcBef>
                <a:spcPts val="0"/>
              </a:spcBef>
              <a:spcAft>
                <a:spcPts val="0"/>
              </a:spcAft>
              <a:buNone/>
              <a:defRPr/>
            </a:lvl6pPr>
            <a:lvl7pPr marL="0" lvl="6" indent="0" algn="l">
              <a:spcBef>
                <a:spcPts val="0"/>
              </a:spcBef>
              <a:spcAft>
                <a:spcPts val="0"/>
              </a:spcAft>
              <a:buNone/>
              <a:defRPr/>
            </a:lvl7pPr>
            <a:lvl8pPr marL="0" lvl="7" indent="0" algn="l">
              <a:spcBef>
                <a:spcPts val="0"/>
              </a:spcBef>
              <a:spcAft>
                <a:spcPts val="0"/>
              </a:spcAft>
              <a:buNone/>
              <a:defRPr/>
            </a:lvl8pPr>
            <a:lvl9pPr marL="0" lvl="8" indent="0" algn="l">
              <a:spcBef>
                <a:spcPts val="0"/>
              </a:spcBef>
              <a:spcAft>
                <a:spcPts val="0"/>
              </a:spcAft>
              <a:buNone/>
              <a:defRPr/>
            </a:lvl9pPr>
          </a:lstStyle>
          <a:p>
            <a:pPr marL="0" lvl="0" indent="0" algn="l" rtl="0">
              <a:spcBef>
                <a:spcPts val="0"/>
              </a:spcBef>
              <a:spcAft>
                <a:spcPts val="0"/>
              </a:spcAft>
              <a:buNone/>
            </a:pPr>
            <a:fld id="{00000000-1234-1234-1234-123412341234}" type="slidenum">
              <a:rPr lang="en-GB" smtClean="0"/>
              <a:t>‹#›</a:t>
            </a:fld>
            <a:endParaRPr lang="en-GB" dirty="0"/>
          </a:p>
        </p:txBody>
      </p:sp>
    </p:spTree>
    <p:extLst>
      <p:ext uri="{BB962C8B-B14F-4D97-AF65-F5344CB8AC3E}">
        <p14:creationId xmlns:p14="http://schemas.microsoft.com/office/powerpoint/2010/main" val="3952653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546" y="593367"/>
            <a:ext cx="11359321" cy="7635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lang="da-DK" dirty="0"/>
          </a:p>
        </p:txBody>
      </p:sp>
      <p:sp>
        <p:nvSpPr>
          <p:cNvPr id="18" name="Google Shape;18;p4"/>
          <p:cNvSpPr txBox="1">
            <a:spLocks noGrp="1"/>
          </p:cNvSpPr>
          <p:nvPr>
            <p:ph type="body" idx="1"/>
          </p:nvPr>
        </p:nvSpPr>
        <p:spPr>
          <a:xfrm>
            <a:off x="415546" y="1536633"/>
            <a:ext cx="11359321" cy="4555200"/>
          </a:xfrm>
          <a:prstGeom prst="rect">
            <a:avLst/>
          </a:prstGeom>
        </p:spPr>
        <p:txBody>
          <a:bodyPr spcFirstLastPara="1" wrap="square" lIns="91425" tIns="91425" rIns="91425" bIns="91425" anchor="t" anchorCtr="0">
            <a:noAutofit/>
          </a:bodyPr>
          <a:lstStyle>
            <a:lvl1pPr marL="457154" lvl="0" indent="-342866">
              <a:spcBef>
                <a:spcPts val="0"/>
              </a:spcBef>
              <a:spcAft>
                <a:spcPts val="0"/>
              </a:spcAft>
              <a:buSzPts val="1800"/>
              <a:buChar char="●"/>
              <a:defRPr/>
            </a:lvl1pPr>
            <a:lvl2pPr marL="914309" lvl="1" indent="-317468">
              <a:spcBef>
                <a:spcPts val="1600"/>
              </a:spcBef>
              <a:spcAft>
                <a:spcPts val="0"/>
              </a:spcAft>
              <a:buSzPts val="1400"/>
              <a:buChar char="○"/>
              <a:defRPr/>
            </a:lvl2pPr>
            <a:lvl3pPr marL="1371463" lvl="2" indent="-317468">
              <a:spcBef>
                <a:spcPts val="1600"/>
              </a:spcBef>
              <a:spcAft>
                <a:spcPts val="0"/>
              </a:spcAft>
              <a:buSzPts val="1400"/>
              <a:buChar char="■"/>
              <a:defRPr/>
            </a:lvl3pPr>
            <a:lvl4pPr marL="1828617" lvl="3" indent="-317468">
              <a:spcBef>
                <a:spcPts val="1600"/>
              </a:spcBef>
              <a:spcAft>
                <a:spcPts val="0"/>
              </a:spcAft>
              <a:buSzPts val="1400"/>
              <a:buChar char="●"/>
              <a:defRPr/>
            </a:lvl4pPr>
            <a:lvl5pPr marL="2285771" lvl="4" indent="-317468">
              <a:spcBef>
                <a:spcPts val="1600"/>
              </a:spcBef>
              <a:spcAft>
                <a:spcPts val="0"/>
              </a:spcAft>
              <a:buSzPts val="1400"/>
              <a:buChar char="○"/>
              <a:defRPr/>
            </a:lvl5pPr>
            <a:lvl6pPr marL="2742926" lvl="5" indent="-317468">
              <a:spcBef>
                <a:spcPts val="1600"/>
              </a:spcBef>
              <a:spcAft>
                <a:spcPts val="0"/>
              </a:spcAft>
              <a:buSzPts val="1400"/>
              <a:buChar char="■"/>
              <a:defRPr/>
            </a:lvl6pPr>
            <a:lvl7pPr marL="3200080" lvl="6" indent="-317468">
              <a:spcBef>
                <a:spcPts val="1600"/>
              </a:spcBef>
              <a:spcAft>
                <a:spcPts val="0"/>
              </a:spcAft>
              <a:buSzPts val="1400"/>
              <a:buChar char="●"/>
              <a:defRPr/>
            </a:lvl7pPr>
            <a:lvl8pPr marL="3657234" lvl="7" indent="-317468">
              <a:spcBef>
                <a:spcPts val="1600"/>
              </a:spcBef>
              <a:spcAft>
                <a:spcPts val="0"/>
              </a:spcAft>
              <a:buSzPts val="1400"/>
              <a:buChar char="○"/>
              <a:defRPr/>
            </a:lvl8pPr>
            <a:lvl9pPr marL="4114389" lvl="8" indent="-317468">
              <a:spcBef>
                <a:spcPts val="1600"/>
              </a:spcBef>
              <a:spcAft>
                <a:spcPts val="1600"/>
              </a:spcAft>
              <a:buSzPts val="1400"/>
              <a:buChar char="■"/>
              <a:defRPr/>
            </a:lvl9pPr>
          </a:lstStyle>
          <a:p>
            <a:endParaRPr lang="da-DK" dirty="0"/>
          </a:p>
        </p:txBody>
      </p:sp>
      <p:sp>
        <p:nvSpPr>
          <p:cNvPr id="2" name="Google Shape;44;p4">
            <a:extLst>
              <a:ext uri="{FF2B5EF4-FFF2-40B4-BE49-F238E27FC236}">
                <a16:creationId xmlns:a16="http://schemas.microsoft.com/office/drawing/2014/main" id="{714FC8A9-6001-ED78-9150-E7141369F83D}"/>
              </a:ext>
            </a:extLst>
          </p:cNvPr>
          <p:cNvSpPr txBox="1">
            <a:spLocks noGrp="1"/>
          </p:cNvSpPr>
          <p:nvPr>
            <p:ph type="sldNum" idx="12"/>
          </p:nvPr>
        </p:nvSpPr>
        <p:spPr>
          <a:xfrm>
            <a:off x="11506450" y="6525344"/>
            <a:ext cx="432600" cy="316800"/>
          </a:xfrm>
          <a:prstGeom prst="rect">
            <a:avLst/>
          </a:prstGeom>
          <a:noFill/>
          <a:ln>
            <a:noFill/>
          </a:ln>
        </p:spPr>
        <p:txBody>
          <a:bodyPr spcFirstLastPara="1" wrap="square" lIns="0" tIns="0" rIns="0" bIns="0" anchor="ctr" anchorCtr="0">
            <a:noAutofit/>
          </a:bodyPr>
          <a:lstStyle>
            <a:lvl1pPr marL="0" lvl="0" indent="0" algn="l">
              <a:spcBef>
                <a:spcPts val="0"/>
              </a:spcBef>
              <a:spcAft>
                <a:spcPts val="0"/>
              </a:spcAft>
              <a:buNone/>
              <a:defRPr/>
            </a:lvl1pPr>
            <a:lvl2pPr marL="0" lvl="1" indent="0" algn="l">
              <a:spcBef>
                <a:spcPts val="0"/>
              </a:spcBef>
              <a:spcAft>
                <a:spcPts val="0"/>
              </a:spcAft>
              <a:buNone/>
              <a:defRPr/>
            </a:lvl2pPr>
            <a:lvl3pPr marL="0" lvl="2" indent="0" algn="l">
              <a:spcBef>
                <a:spcPts val="0"/>
              </a:spcBef>
              <a:spcAft>
                <a:spcPts val="0"/>
              </a:spcAft>
              <a:buNone/>
              <a:defRPr/>
            </a:lvl3pPr>
            <a:lvl4pPr marL="0" lvl="3" indent="0" algn="l">
              <a:spcBef>
                <a:spcPts val="0"/>
              </a:spcBef>
              <a:spcAft>
                <a:spcPts val="0"/>
              </a:spcAft>
              <a:buNone/>
              <a:defRPr/>
            </a:lvl4pPr>
            <a:lvl5pPr marL="0" lvl="4" indent="0" algn="l">
              <a:spcBef>
                <a:spcPts val="0"/>
              </a:spcBef>
              <a:spcAft>
                <a:spcPts val="0"/>
              </a:spcAft>
              <a:buNone/>
              <a:defRPr/>
            </a:lvl5pPr>
            <a:lvl6pPr marL="0" lvl="5" indent="0" algn="l">
              <a:spcBef>
                <a:spcPts val="0"/>
              </a:spcBef>
              <a:spcAft>
                <a:spcPts val="0"/>
              </a:spcAft>
              <a:buNone/>
              <a:defRPr/>
            </a:lvl6pPr>
            <a:lvl7pPr marL="0" lvl="6" indent="0" algn="l">
              <a:spcBef>
                <a:spcPts val="0"/>
              </a:spcBef>
              <a:spcAft>
                <a:spcPts val="0"/>
              </a:spcAft>
              <a:buNone/>
              <a:defRPr/>
            </a:lvl7pPr>
            <a:lvl8pPr marL="0" lvl="7" indent="0" algn="l">
              <a:spcBef>
                <a:spcPts val="0"/>
              </a:spcBef>
              <a:spcAft>
                <a:spcPts val="0"/>
              </a:spcAft>
              <a:buNone/>
              <a:defRPr/>
            </a:lvl8pPr>
            <a:lvl9pPr marL="0" lvl="8" indent="0" algn="l">
              <a:spcBef>
                <a:spcPts val="0"/>
              </a:spcBef>
              <a:spcAft>
                <a:spcPts val="0"/>
              </a:spcAft>
              <a:buNone/>
              <a:defRPr/>
            </a:lvl9pPr>
          </a:lstStyle>
          <a:p>
            <a:pPr marL="0" lvl="0" indent="0" algn="l" rtl="0">
              <a:spcBef>
                <a:spcPts val="0"/>
              </a:spcBef>
              <a:spcAft>
                <a:spcPts val="0"/>
              </a:spcAft>
              <a:buNone/>
            </a:pPr>
            <a:fld id="{00000000-1234-1234-1234-123412341234}" type="slidenum">
              <a:rPr lang="en-GB" smtClean="0"/>
              <a:t>‹#›</a:t>
            </a:fld>
            <a:endParaRPr lang="en-GB" dirty="0"/>
          </a:p>
        </p:txBody>
      </p:sp>
    </p:spTree>
    <p:extLst>
      <p:ext uri="{BB962C8B-B14F-4D97-AF65-F5344CB8AC3E}">
        <p14:creationId xmlns:p14="http://schemas.microsoft.com/office/powerpoint/2010/main" val="30799610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Front B">
    <p:bg>
      <p:bgRef idx="1001">
        <a:schemeClr val="bg1"/>
      </p:bgRef>
    </p:bg>
    <p:spTree>
      <p:nvGrpSpPr>
        <p:cNvPr id="1" name=""/>
        <p:cNvGrpSpPr/>
        <p:nvPr/>
      </p:nvGrpSpPr>
      <p:grpSpPr>
        <a:xfrm>
          <a:off x="0" y="0"/>
          <a:ext cx="0" cy="0"/>
          <a:chOff x="0" y="0"/>
          <a:chExt cx="0" cy="0"/>
        </a:xfrm>
      </p:grpSpPr>
      <p:sp>
        <p:nvSpPr>
          <p:cNvPr id="114690" name="Rectangle 2"/>
          <p:cNvSpPr>
            <a:spLocks noGrp="1" noChangeArrowheads="1"/>
          </p:cNvSpPr>
          <p:nvPr>
            <p:ph type="ctrTitle"/>
          </p:nvPr>
        </p:nvSpPr>
        <p:spPr>
          <a:xfrm>
            <a:off x="249859" y="3545117"/>
            <a:ext cx="10840028" cy="2706458"/>
          </a:xfrm>
        </p:spPr>
        <p:txBody>
          <a:bodyPr anchor="t" anchorCtr="0"/>
          <a:lstStyle>
            <a:lvl1pPr>
              <a:lnSpc>
                <a:spcPct val="93000"/>
              </a:lnSpc>
              <a:defRPr sz="8000">
                <a:solidFill>
                  <a:schemeClr val="tx1"/>
                </a:solidFill>
              </a:defRPr>
            </a:lvl1pPr>
          </a:lstStyle>
          <a:p>
            <a:pPr lvl="0"/>
            <a:r>
              <a:rPr lang="da-DK" noProof="0"/>
              <a:t>Click to edit Master title style</a:t>
            </a:r>
            <a:endParaRPr lang="da-DK" noProof="0" dirty="0"/>
          </a:p>
        </p:txBody>
      </p:sp>
      <p:sp>
        <p:nvSpPr>
          <p:cNvPr id="114691" name="Rectangle 3"/>
          <p:cNvSpPr>
            <a:spLocks noGrp="1" noChangeArrowheads="1"/>
          </p:cNvSpPr>
          <p:nvPr>
            <p:ph type="subTitle" idx="1"/>
          </p:nvPr>
        </p:nvSpPr>
        <p:spPr>
          <a:xfrm>
            <a:off x="247072" y="1704975"/>
            <a:ext cx="10840028" cy="1660654"/>
          </a:xfrm>
        </p:spPr>
        <p:txBody>
          <a:bodyPr anchor="b" anchorCtr="0"/>
          <a:lstStyle>
            <a:lvl1pPr marL="0" indent="0">
              <a:lnSpc>
                <a:spcPct val="110000"/>
              </a:lnSpc>
              <a:spcBef>
                <a:spcPts val="0"/>
              </a:spcBef>
              <a:buFontTx/>
              <a:buNone/>
              <a:defRPr sz="3000">
                <a:solidFill>
                  <a:schemeClr val="tx1"/>
                </a:solidFill>
              </a:defRPr>
            </a:lvl1pPr>
          </a:lstStyle>
          <a:p>
            <a:pPr lvl="0"/>
            <a:r>
              <a:rPr lang="da-DK" noProof="0"/>
              <a:t>Click to edit Master subtitle style</a:t>
            </a:r>
            <a:endParaRPr lang="da-DK" noProof="0" dirty="0"/>
          </a:p>
        </p:txBody>
      </p:sp>
      <p:sp>
        <p:nvSpPr>
          <p:cNvPr id="3" name="Footer Placeholder 2">
            <a:extLst>
              <a:ext uri="{FF2B5EF4-FFF2-40B4-BE49-F238E27FC236}">
                <a16:creationId xmlns:a16="http://schemas.microsoft.com/office/drawing/2014/main" id="{71346B4F-F02C-40EC-9B70-932B18214C6A}"/>
              </a:ext>
            </a:extLst>
          </p:cNvPr>
          <p:cNvSpPr>
            <a:spLocks noGrp="1"/>
          </p:cNvSpPr>
          <p:nvPr>
            <p:ph type="ftr" sz="quarter" idx="16"/>
          </p:nvPr>
        </p:nvSpPr>
        <p:spPr/>
        <p:txBody>
          <a:bodyPr/>
          <a:lstStyle/>
          <a:p>
            <a:endParaRPr lang="da-DK" dirty="0"/>
          </a:p>
        </p:txBody>
      </p:sp>
      <p:sp>
        <p:nvSpPr>
          <p:cNvPr id="4" name="Slide Number Placeholder 3">
            <a:extLst>
              <a:ext uri="{FF2B5EF4-FFF2-40B4-BE49-F238E27FC236}">
                <a16:creationId xmlns:a16="http://schemas.microsoft.com/office/drawing/2014/main" id="{FE67EB69-BB5A-407E-BF0A-1CB9B24506D8}"/>
              </a:ext>
            </a:extLst>
          </p:cNvPr>
          <p:cNvSpPr>
            <a:spLocks noGrp="1"/>
          </p:cNvSpPr>
          <p:nvPr>
            <p:ph type="sldNum" sz="quarter" idx="17"/>
          </p:nvPr>
        </p:nvSpPr>
        <p:spPr/>
        <p:txBody>
          <a:bodyPr/>
          <a:lstStyle>
            <a:lvl1pPr>
              <a:defRPr>
                <a:solidFill>
                  <a:schemeClr val="bg1"/>
                </a:solidFill>
              </a:defRPr>
            </a:lvl1pPr>
          </a:lstStyle>
          <a:p>
            <a:fld id="{103EA872-A674-449B-A120-B97244F8E91D}" type="slidenum">
              <a:rPr lang="da-DK" smtClean="0"/>
              <a:pPr/>
              <a:t>‹#›</a:t>
            </a:fld>
            <a:endParaRPr lang="da-DK" dirty="0"/>
          </a:p>
        </p:txBody>
      </p:sp>
    </p:spTree>
    <p:extLst>
      <p:ext uri="{BB962C8B-B14F-4D97-AF65-F5344CB8AC3E}">
        <p14:creationId xmlns:p14="http://schemas.microsoft.com/office/powerpoint/2010/main" val="1225919311"/>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156" userDrawn="1">
          <p15:clr>
            <a:srgbClr val="F26B43"/>
          </p15:clr>
        </p15:guide>
        <p15:guide id="2" pos="6984" userDrawn="1">
          <p15:clr>
            <a:srgbClr val="F26B43"/>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One conten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48A0E3C-0CE1-4BBF-A912-5A81BF3B7BCA}"/>
              </a:ext>
            </a:extLst>
          </p:cNvPr>
          <p:cNvSpPr>
            <a:spLocks noGrp="1"/>
          </p:cNvSpPr>
          <p:nvPr>
            <p:ph type="title"/>
          </p:nvPr>
        </p:nvSpPr>
        <p:spPr/>
        <p:txBody>
          <a:bodyPr/>
          <a:lstStyle/>
          <a:p>
            <a:r>
              <a:rPr lang="da-DK" dirty="0"/>
              <a:t>Click to edit Master title style</a:t>
            </a:r>
            <a:endParaRPr lang="da-DK"/>
          </a:p>
        </p:txBody>
      </p:sp>
      <p:sp>
        <p:nvSpPr>
          <p:cNvPr id="3" name="Content Placeholder 2"/>
          <p:cNvSpPr>
            <a:spLocks noGrp="1"/>
          </p:cNvSpPr>
          <p:nvPr>
            <p:ph idx="1"/>
          </p:nvPr>
        </p:nvSpPr>
        <p:spPr/>
        <p:txBody>
          <a:bodyPr/>
          <a:lstStyle/>
          <a:p>
            <a:pPr lvl="0"/>
            <a:r>
              <a:rPr lang="da-DK"/>
              <a:t>Edit Master text styles</a:t>
            </a:r>
          </a:p>
          <a:p>
            <a:pPr lvl="1"/>
            <a:r>
              <a:rPr lang="da-DK"/>
              <a:t>Second level</a:t>
            </a:r>
          </a:p>
          <a:p>
            <a:pPr lvl="2"/>
            <a:r>
              <a:rPr lang="da-DK"/>
              <a:t>Third level</a:t>
            </a:r>
          </a:p>
          <a:p>
            <a:pPr lvl="3"/>
            <a:r>
              <a:rPr lang="da-DK"/>
              <a:t>Fourth level</a:t>
            </a:r>
          </a:p>
          <a:p>
            <a:pPr lvl="4"/>
            <a:r>
              <a:rPr lang="da-DK"/>
              <a:t>Fifth level</a:t>
            </a:r>
            <a:endParaRPr lang="da-DK" dirty="0"/>
          </a:p>
        </p:txBody>
      </p:sp>
      <p:sp>
        <p:nvSpPr>
          <p:cNvPr id="2" name="Footer Placeholder 1">
            <a:extLst>
              <a:ext uri="{FF2B5EF4-FFF2-40B4-BE49-F238E27FC236}">
                <a16:creationId xmlns:a16="http://schemas.microsoft.com/office/drawing/2014/main" id="{1FCA8860-CDAD-4F91-9292-2B11655C191E}"/>
              </a:ext>
            </a:extLst>
          </p:cNvPr>
          <p:cNvSpPr>
            <a:spLocks noGrp="1"/>
          </p:cNvSpPr>
          <p:nvPr>
            <p:ph type="ftr" sz="quarter" idx="10"/>
          </p:nvPr>
        </p:nvSpPr>
        <p:spPr/>
        <p:txBody>
          <a:bodyPr/>
          <a:lstStyle/>
          <a:p>
            <a:endParaRPr lang="da-DK" dirty="0"/>
          </a:p>
        </p:txBody>
      </p:sp>
      <p:sp>
        <p:nvSpPr>
          <p:cNvPr id="6" name="Slide Number Placeholder 5">
            <a:extLst>
              <a:ext uri="{FF2B5EF4-FFF2-40B4-BE49-F238E27FC236}">
                <a16:creationId xmlns:a16="http://schemas.microsoft.com/office/drawing/2014/main" id="{88C7A21B-9B48-4777-BF0D-9FB95719C2E7}"/>
              </a:ext>
            </a:extLst>
          </p:cNvPr>
          <p:cNvSpPr>
            <a:spLocks noGrp="1"/>
          </p:cNvSpPr>
          <p:nvPr>
            <p:ph type="sldNum" sz="quarter" idx="11"/>
          </p:nvPr>
        </p:nvSpPr>
        <p:spPr/>
        <p:txBody>
          <a:bodyPr/>
          <a:lstStyle/>
          <a:p>
            <a:fld id="{103EA872-A674-449B-A120-B97244F8E91D}" type="slidenum">
              <a:rPr lang="da-DK" smtClean="0"/>
              <a:pPr/>
              <a:t>‹#›</a:t>
            </a:fld>
            <a:endParaRPr lang="da-DK" dirty="0"/>
          </a:p>
        </p:txBody>
      </p:sp>
    </p:spTree>
    <p:extLst>
      <p:ext uri="{BB962C8B-B14F-4D97-AF65-F5344CB8AC3E}">
        <p14:creationId xmlns:p14="http://schemas.microsoft.com/office/powerpoint/2010/main" val="1187774059"/>
      </p:ext>
    </p:extLst>
  </p:cSld>
  <p:clrMapOvr>
    <a:masterClrMapping/>
  </p:clrMapOvr>
  <p:extLst>
    <p:ext uri="{DCECCB84-F9BA-43D5-87BE-67443E8EF086}">
      <p15:sldGuideLst xmlns:p15="http://schemas.microsoft.com/office/powerpoint/2012/main">
        <p15:guide id="1" pos="6984" userDrawn="1">
          <p15:clr>
            <a:srgbClr val="F26B43"/>
          </p15:clr>
        </p15:guide>
        <p15:guide id="2" pos="1117" userDrawn="1">
          <p15:clr>
            <a:srgbClr val="F26B43"/>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5EB1D5E1-0C4E-4A74-BE37-26307F7E2821}"/>
              </a:ext>
            </a:extLst>
          </p:cNvPr>
          <p:cNvSpPr>
            <a:spLocks noGrp="1"/>
          </p:cNvSpPr>
          <p:nvPr>
            <p:ph type="title"/>
          </p:nvPr>
        </p:nvSpPr>
        <p:spPr>
          <a:xfrm>
            <a:off x="1774726" y="426127"/>
            <a:ext cx="9312374" cy="972716"/>
          </a:xfrm>
        </p:spPr>
        <p:txBody>
          <a:bodyPr/>
          <a:lstStyle/>
          <a:p>
            <a:r>
              <a:rPr lang="da-DK"/>
              <a:t>Click to edit Master title style</a:t>
            </a:r>
            <a:endParaRPr lang="da-DK" dirty="0"/>
          </a:p>
        </p:txBody>
      </p:sp>
      <p:sp>
        <p:nvSpPr>
          <p:cNvPr id="3" name="Content Placeholder 2"/>
          <p:cNvSpPr>
            <a:spLocks noGrp="1"/>
          </p:cNvSpPr>
          <p:nvPr>
            <p:ph sz="half" idx="1"/>
          </p:nvPr>
        </p:nvSpPr>
        <p:spPr>
          <a:xfrm>
            <a:off x="1774800" y="1706399"/>
            <a:ext cx="4410177" cy="454680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da-DK"/>
              <a:t>Edit Master text styles</a:t>
            </a:r>
          </a:p>
          <a:p>
            <a:pPr lvl="1"/>
            <a:r>
              <a:rPr lang="da-DK"/>
              <a:t>Second level</a:t>
            </a:r>
          </a:p>
          <a:p>
            <a:pPr lvl="2"/>
            <a:r>
              <a:rPr lang="da-DK"/>
              <a:t>Third level</a:t>
            </a:r>
          </a:p>
          <a:p>
            <a:pPr lvl="3"/>
            <a:r>
              <a:rPr lang="da-DK"/>
              <a:t>Fourth level</a:t>
            </a:r>
          </a:p>
          <a:p>
            <a:pPr lvl="4"/>
            <a:r>
              <a:rPr lang="da-DK"/>
              <a:t>Fifth level</a:t>
            </a:r>
            <a:endParaRPr lang="da-DK" dirty="0"/>
          </a:p>
        </p:txBody>
      </p:sp>
      <p:sp>
        <p:nvSpPr>
          <p:cNvPr id="4" name="Content Placeholder 3"/>
          <p:cNvSpPr>
            <a:spLocks noGrp="1"/>
          </p:cNvSpPr>
          <p:nvPr>
            <p:ph sz="half" idx="2"/>
          </p:nvPr>
        </p:nvSpPr>
        <p:spPr>
          <a:xfrm>
            <a:off x="6678001" y="1706399"/>
            <a:ext cx="4409100" cy="454680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da-DK"/>
              <a:t>Edit Master text styles</a:t>
            </a:r>
          </a:p>
          <a:p>
            <a:pPr lvl="1"/>
            <a:r>
              <a:rPr lang="da-DK"/>
              <a:t>Second level</a:t>
            </a:r>
          </a:p>
          <a:p>
            <a:pPr lvl="2"/>
            <a:r>
              <a:rPr lang="da-DK"/>
              <a:t>Third level</a:t>
            </a:r>
          </a:p>
          <a:p>
            <a:pPr lvl="3"/>
            <a:r>
              <a:rPr lang="da-DK"/>
              <a:t>Fourth level</a:t>
            </a:r>
          </a:p>
          <a:p>
            <a:pPr lvl="4"/>
            <a:r>
              <a:rPr lang="da-DK"/>
              <a:t>Fifth level</a:t>
            </a:r>
            <a:endParaRPr lang="da-DK" dirty="0"/>
          </a:p>
        </p:txBody>
      </p:sp>
      <p:sp>
        <p:nvSpPr>
          <p:cNvPr id="7" name="Footer Placeholder 6">
            <a:extLst>
              <a:ext uri="{FF2B5EF4-FFF2-40B4-BE49-F238E27FC236}">
                <a16:creationId xmlns:a16="http://schemas.microsoft.com/office/drawing/2014/main" id="{02499420-B0E8-4C8A-8C00-E21262271ADD}"/>
              </a:ext>
            </a:extLst>
          </p:cNvPr>
          <p:cNvSpPr>
            <a:spLocks noGrp="1"/>
          </p:cNvSpPr>
          <p:nvPr>
            <p:ph type="ftr" sz="quarter" idx="10"/>
          </p:nvPr>
        </p:nvSpPr>
        <p:spPr/>
        <p:txBody>
          <a:bodyPr/>
          <a:lstStyle/>
          <a:p>
            <a:endParaRPr lang="da-DK" dirty="0"/>
          </a:p>
        </p:txBody>
      </p:sp>
      <p:sp>
        <p:nvSpPr>
          <p:cNvPr id="8" name="Slide Number Placeholder 7">
            <a:extLst>
              <a:ext uri="{FF2B5EF4-FFF2-40B4-BE49-F238E27FC236}">
                <a16:creationId xmlns:a16="http://schemas.microsoft.com/office/drawing/2014/main" id="{E3EE7F0E-E606-41AC-BBBF-B5AECB1112EB}"/>
              </a:ext>
            </a:extLst>
          </p:cNvPr>
          <p:cNvSpPr>
            <a:spLocks noGrp="1"/>
          </p:cNvSpPr>
          <p:nvPr>
            <p:ph type="sldNum" sz="quarter" idx="11"/>
          </p:nvPr>
        </p:nvSpPr>
        <p:spPr/>
        <p:txBody>
          <a:bodyPr/>
          <a:lstStyle/>
          <a:p>
            <a:fld id="{103EA872-A674-449B-A120-B97244F8E91D}" type="slidenum">
              <a:rPr lang="da-DK" smtClean="0"/>
              <a:pPr/>
              <a:t>‹#›</a:t>
            </a:fld>
            <a:endParaRPr lang="da-DK" dirty="0"/>
          </a:p>
        </p:txBody>
      </p:sp>
    </p:spTree>
    <p:extLst>
      <p:ext uri="{BB962C8B-B14F-4D97-AF65-F5344CB8AC3E}">
        <p14:creationId xmlns:p14="http://schemas.microsoft.com/office/powerpoint/2010/main" val="1803597487"/>
      </p:ext>
    </p:extLst>
  </p:cSld>
  <p:clrMapOvr>
    <a:masterClrMapping/>
  </p:clrMapOvr>
  <p:extLst>
    <p:ext uri="{DCECCB84-F9BA-43D5-87BE-67443E8EF086}">
      <p15:sldGuideLst xmlns:p15="http://schemas.microsoft.com/office/powerpoint/2012/main">
        <p15:guide id="1" pos="1118">
          <p15:clr>
            <a:srgbClr val="F26B43"/>
          </p15:clr>
        </p15:guide>
        <p15:guide id="2" pos="3896">
          <p15:clr>
            <a:srgbClr val="F26B43"/>
          </p15:clr>
        </p15:guide>
        <p15:guide id="3" pos="4205">
          <p15:clr>
            <a:srgbClr val="F26B43"/>
          </p15:clr>
        </p15:guide>
        <p15:guide id="4" pos="6984">
          <p15:clr>
            <a:srgbClr val="F26B43"/>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and two pictures">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90A2595F-A737-4D92-946C-EC0BBF885334}"/>
              </a:ext>
            </a:extLst>
          </p:cNvPr>
          <p:cNvSpPr>
            <a:spLocks noGrp="1"/>
          </p:cNvSpPr>
          <p:nvPr>
            <p:ph type="title"/>
          </p:nvPr>
        </p:nvSpPr>
        <p:spPr>
          <a:xfrm>
            <a:off x="1774726" y="426127"/>
            <a:ext cx="6048672" cy="972716"/>
          </a:xfrm>
        </p:spPr>
        <p:txBody>
          <a:bodyPr/>
          <a:lstStyle/>
          <a:p>
            <a:r>
              <a:rPr lang="da-DK"/>
              <a:t>Click to edit Master title style</a:t>
            </a:r>
            <a:endParaRPr lang="da-DK" dirty="0"/>
          </a:p>
        </p:txBody>
      </p:sp>
      <p:sp>
        <p:nvSpPr>
          <p:cNvPr id="3" name="Content Placeholder 2"/>
          <p:cNvSpPr>
            <a:spLocks noGrp="1"/>
          </p:cNvSpPr>
          <p:nvPr>
            <p:ph idx="1"/>
          </p:nvPr>
        </p:nvSpPr>
        <p:spPr>
          <a:xfrm>
            <a:off x="1774726" y="1706328"/>
            <a:ext cx="6048672" cy="4545578"/>
          </a:xfrm>
        </p:spPr>
        <p:txBody>
          <a:bodyPr/>
          <a:lstStyle/>
          <a:p>
            <a:pPr lvl="0"/>
            <a:r>
              <a:rPr lang="da-DK"/>
              <a:t>Edit Master text styles</a:t>
            </a:r>
          </a:p>
          <a:p>
            <a:pPr lvl="1"/>
            <a:r>
              <a:rPr lang="da-DK"/>
              <a:t>Second level</a:t>
            </a:r>
          </a:p>
          <a:p>
            <a:pPr lvl="2"/>
            <a:r>
              <a:rPr lang="da-DK"/>
              <a:t>Third level</a:t>
            </a:r>
          </a:p>
          <a:p>
            <a:pPr lvl="3"/>
            <a:r>
              <a:rPr lang="da-DK"/>
              <a:t>Fourth level</a:t>
            </a:r>
          </a:p>
          <a:p>
            <a:pPr lvl="4"/>
            <a:r>
              <a:rPr lang="da-DK"/>
              <a:t>Fifth level</a:t>
            </a:r>
            <a:endParaRPr lang="da-DK" dirty="0"/>
          </a:p>
        </p:txBody>
      </p:sp>
      <p:sp>
        <p:nvSpPr>
          <p:cNvPr id="10" name="Picture Placeholder 9">
            <a:extLst>
              <a:ext uri="{FF2B5EF4-FFF2-40B4-BE49-F238E27FC236}">
                <a16:creationId xmlns:a16="http://schemas.microsoft.com/office/drawing/2014/main" id="{565D29D0-EA4F-4318-8A82-6C2B200A712B}"/>
              </a:ext>
            </a:extLst>
          </p:cNvPr>
          <p:cNvSpPr>
            <a:spLocks noGrp="1"/>
          </p:cNvSpPr>
          <p:nvPr>
            <p:ph type="pic" sz="quarter" idx="13" hasCustomPrompt="1"/>
          </p:nvPr>
        </p:nvSpPr>
        <p:spPr>
          <a:xfrm>
            <a:off x="8331213" y="849734"/>
            <a:ext cx="3859200" cy="2505600"/>
          </a:xfrm>
        </p:spPr>
        <p:txBody>
          <a:bodyPr/>
          <a:lstStyle>
            <a:lvl1pPr marL="0" indent="0" algn="ctr">
              <a:buNone/>
              <a:defRPr sz="1200"/>
            </a:lvl1pPr>
          </a:lstStyle>
          <a:p>
            <a:r>
              <a:rPr lang="da-DK" dirty="0"/>
              <a:t>Click the placeholder and paste image via Skyfish icon</a:t>
            </a:r>
            <a:endParaRPr lang="da-DK"/>
          </a:p>
        </p:txBody>
      </p:sp>
      <p:sp>
        <p:nvSpPr>
          <p:cNvPr id="12" name="Picture Placeholder 11">
            <a:extLst>
              <a:ext uri="{FF2B5EF4-FFF2-40B4-BE49-F238E27FC236}">
                <a16:creationId xmlns:a16="http://schemas.microsoft.com/office/drawing/2014/main" id="{25B8511D-E10E-40C3-82A6-3DCDC97CF6C2}"/>
              </a:ext>
            </a:extLst>
          </p:cNvPr>
          <p:cNvSpPr>
            <a:spLocks noGrp="1"/>
          </p:cNvSpPr>
          <p:nvPr>
            <p:ph type="pic" sz="quarter" idx="14" hasCustomPrompt="1"/>
          </p:nvPr>
        </p:nvSpPr>
        <p:spPr>
          <a:xfrm>
            <a:off x="8331213" y="3563718"/>
            <a:ext cx="3859200" cy="2505600"/>
          </a:xfrm>
        </p:spPr>
        <p:txBody>
          <a:bodyPr/>
          <a:lstStyle>
            <a:lvl1pPr marL="0" indent="0" algn="ctr">
              <a:buNone/>
              <a:defRPr sz="1200"/>
            </a:lvl1pPr>
          </a:lstStyle>
          <a:p>
            <a:r>
              <a:rPr lang="da-DK" dirty="0"/>
              <a:t>Click the placeholder and paste image via Skyfish icon</a:t>
            </a:r>
            <a:endParaRPr lang="da-DK"/>
          </a:p>
          <a:p>
            <a:endParaRPr lang="da-DK" dirty="0"/>
          </a:p>
        </p:txBody>
      </p:sp>
      <p:sp>
        <p:nvSpPr>
          <p:cNvPr id="2" name="Footer Placeholder 1">
            <a:extLst>
              <a:ext uri="{FF2B5EF4-FFF2-40B4-BE49-F238E27FC236}">
                <a16:creationId xmlns:a16="http://schemas.microsoft.com/office/drawing/2014/main" id="{D2986237-C7E2-4498-82A4-361A340A6504}"/>
              </a:ext>
            </a:extLst>
          </p:cNvPr>
          <p:cNvSpPr>
            <a:spLocks noGrp="1"/>
          </p:cNvSpPr>
          <p:nvPr>
            <p:ph type="ftr" sz="quarter" idx="15"/>
          </p:nvPr>
        </p:nvSpPr>
        <p:spPr/>
        <p:txBody>
          <a:bodyPr/>
          <a:lstStyle/>
          <a:p>
            <a:endParaRPr lang="da-DK" dirty="0"/>
          </a:p>
        </p:txBody>
      </p:sp>
      <p:sp>
        <p:nvSpPr>
          <p:cNvPr id="6" name="Slide Number Placeholder 5">
            <a:extLst>
              <a:ext uri="{FF2B5EF4-FFF2-40B4-BE49-F238E27FC236}">
                <a16:creationId xmlns:a16="http://schemas.microsoft.com/office/drawing/2014/main" id="{21664EEF-2B63-484E-803A-4FCD66F243A5}"/>
              </a:ext>
            </a:extLst>
          </p:cNvPr>
          <p:cNvSpPr>
            <a:spLocks noGrp="1"/>
          </p:cNvSpPr>
          <p:nvPr>
            <p:ph type="sldNum" sz="quarter" idx="16"/>
          </p:nvPr>
        </p:nvSpPr>
        <p:spPr/>
        <p:txBody>
          <a:bodyPr/>
          <a:lstStyle/>
          <a:p>
            <a:fld id="{103EA872-A674-449B-A120-B97244F8E91D}" type="slidenum">
              <a:rPr lang="da-DK" smtClean="0"/>
              <a:pPr/>
              <a:t>‹#›</a:t>
            </a:fld>
            <a:endParaRPr lang="da-DK" dirty="0"/>
          </a:p>
        </p:txBody>
      </p:sp>
    </p:spTree>
    <p:extLst>
      <p:ext uri="{BB962C8B-B14F-4D97-AF65-F5344CB8AC3E}">
        <p14:creationId xmlns:p14="http://schemas.microsoft.com/office/powerpoint/2010/main" val="3922670733"/>
      </p:ext>
    </p:extLst>
  </p:cSld>
  <p:clrMapOvr>
    <a:masterClrMapping/>
  </p:clrMapOvr>
  <p:extLst>
    <p:ext uri="{DCECCB84-F9BA-43D5-87BE-67443E8EF086}">
      <p15:sldGuideLst xmlns:p15="http://schemas.microsoft.com/office/powerpoint/2012/main">
        <p15:guide id="1" pos="4927" userDrawn="1">
          <p15:clr>
            <a:srgbClr val="F26B43"/>
          </p15:clr>
        </p15:guide>
        <p15:guide id="2" pos="5247" userDrawn="1">
          <p15:clr>
            <a:srgbClr val="F26B43"/>
          </p15:clr>
        </p15:guide>
        <p15:guide id="3" pos="1117" userDrawn="1">
          <p15:clr>
            <a:srgbClr val="F26B43"/>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pictures and text">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92213382-11A1-48CE-B0A0-D8A7D26861FB}"/>
              </a:ext>
            </a:extLst>
          </p:cNvPr>
          <p:cNvSpPr>
            <a:spLocks noGrp="1"/>
          </p:cNvSpPr>
          <p:nvPr>
            <p:ph type="title"/>
          </p:nvPr>
        </p:nvSpPr>
        <p:spPr>
          <a:xfrm>
            <a:off x="4221360" y="426127"/>
            <a:ext cx="6865740" cy="972716"/>
          </a:xfrm>
        </p:spPr>
        <p:txBody>
          <a:bodyPr/>
          <a:lstStyle/>
          <a:p>
            <a:r>
              <a:rPr lang="da-DK" dirty="0"/>
              <a:t>Click to edit Master title style</a:t>
            </a:r>
            <a:endParaRPr lang="da-DK"/>
          </a:p>
        </p:txBody>
      </p:sp>
      <p:sp>
        <p:nvSpPr>
          <p:cNvPr id="3" name="Content Placeholder 2"/>
          <p:cNvSpPr>
            <a:spLocks noGrp="1"/>
          </p:cNvSpPr>
          <p:nvPr>
            <p:ph idx="1"/>
          </p:nvPr>
        </p:nvSpPr>
        <p:spPr>
          <a:xfrm>
            <a:off x="4221360" y="1706328"/>
            <a:ext cx="6865740" cy="4545578"/>
          </a:xfrm>
        </p:spPr>
        <p:txBody>
          <a:bodyPr/>
          <a:lstStyle/>
          <a:p>
            <a:pPr lvl="0"/>
            <a:r>
              <a:rPr lang="da-DK"/>
              <a:t>Edit Master text styles</a:t>
            </a:r>
          </a:p>
          <a:p>
            <a:pPr lvl="1"/>
            <a:r>
              <a:rPr lang="da-DK"/>
              <a:t>Second level</a:t>
            </a:r>
          </a:p>
          <a:p>
            <a:pPr lvl="2"/>
            <a:r>
              <a:rPr lang="da-DK"/>
              <a:t>Third level</a:t>
            </a:r>
          </a:p>
          <a:p>
            <a:pPr lvl="3"/>
            <a:r>
              <a:rPr lang="da-DK"/>
              <a:t>Fourth level</a:t>
            </a:r>
          </a:p>
          <a:p>
            <a:pPr lvl="4"/>
            <a:r>
              <a:rPr lang="da-DK"/>
              <a:t>Fifth level</a:t>
            </a:r>
            <a:endParaRPr lang="da-DK" dirty="0"/>
          </a:p>
        </p:txBody>
      </p:sp>
      <p:sp>
        <p:nvSpPr>
          <p:cNvPr id="10" name="Picture Placeholder 9">
            <a:extLst>
              <a:ext uri="{FF2B5EF4-FFF2-40B4-BE49-F238E27FC236}">
                <a16:creationId xmlns:a16="http://schemas.microsoft.com/office/drawing/2014/main" id="{565D29D0-EA4F-4318-8A82-6C2B200A712B}"/>
              </a:ext>
            </a:extLst>
          </p:cNvPr>
          <p:cNvSpPr>
            <a:spLocks noGrp="1"/>
          </p:cNvSpPr>
          <p:nvPr>
            <p:ph type="pic" sz="quarter" idx="13" hasCustomPrompt="1"/>
          </p:nvPr>
        </p:nvSpPr>
        <p:spPr>
          <a:xfrm>
            <a:off x="-1" y="1314523"/>
            <a:ext cx="3708000" cy="2455200"/>
          </a:xfrm>
        </p:spPr>
        <p:txBody>
          <a:bodyPr/>
          <a:lstStyle>
            <a:lvl1pPr marL="0" indent="0" algn="ctr">
              <a:buNone/>
              <a:defRPr sz="1200"/>
            </a:lvl1pPr>
          </a:lstStyle>
          <a:p>
            <a:r>
              <a:rPr lang="da-DK" dirty="0"/>
              <a:t>Click the placeholder and paste image via Skyfish icon</a:t>
            </a:r>
            <a:endParaRPr lang="da-DK"/>
          </a:p>
        </p:txBody>
      </p:sp>
      <p:sp>
        <p:nvSpPr>
          <p:cNvPr id="12" name="Picture Placeholder 11">
            <a:extLst>
              <a:ext uri="{FF2B5EF4-FFF2-40B4-BE49-F238E27FC236}">
                <a16:creationId xmlns:a16="http://schemas.microsoft.com/office/drawing/2014/main" id="{25B8511D-E10E-40C3-82A6-3DCDC97CF6C2}"/>
              </a:ext>
            </a:extLst>
          </p:cNvPr>
          <p:cNvSpPr>
            <a:spLocks noGrp="1"/>
          </p:cNvSpPr>
          <p:nvPr>
            <p:ph type="pic" sz="quarter" idx="14" hasCustomPrompt="1"/>
          </p:nvPr>
        </p:nvSpPr>
        <p:spPr>
          <a:xfrm>
            <a:off x="-1" y="3968153"/>
            <a:ext cx="3708000" cy="2455200"/>
          </a:xfrm>
        </p:spPr>
        <p:txBody>
          <a:bodyPr/>
          <a:lstStyle>
            <a:lvl1pPr marL="0" indent="0" algn="ctr">
              <a:buNone/>
              <a:defRPr sz="1200"/>
            </a:lvl1pPr>
          </a:lstStyle>
          <a:p>
            <a:r>
              <a:rPr lang="da-DK" dirty="0"/>
              <a:t>Click the placeholder and paste image via Skyfish icon</a:t>
            </a:r>
            <a:endParaRPr lang="da-DK"/>
          </a:p>
          <a:p>
            <a:endParaRPr lang="da-DK" dirty="0"/>
          </a:p>
        </p:txBody>
      </p:sp>
      <p:sp>
        <p:nvSpPr>
          <p:cNvPr id="2" name="Footer Placeholder 1">
            <a:extLst>
              <a:ext uri="{FF2B5EF4-FFF2-40B4-BE49-F238E27FC236}">
                <a16:creationId xmlns:a16="http://schemas.microsoft.com/office/drawing/2014/main" id="{AE26B732-1A52-4AA9-89FC-8FC5439E40DC}"/>
              </a:ext>
            </a:extLst>
          </p:cNvPr>
          <p:cNvSpPr>
            <a:spLocks noGrp="1"/>
          </p:cNvSpPr>
          <p:nvPr>
            <p:ph type="ftr" sz="quarter" idx="15"/>
          </p:nvPr>
        </p:nvSpPr>
        <p:spPr/>
        <p:txBody>
          <a:bodyPr/>
          <a:lstStyle/>
          <a:p>
            <a:endParaRPr lang="da-DK" dirty="0"/>
          </a:p>
        </p:txBody>
      </p:sp>
      <p:sp>
        <p:nvSpPr>
          <p:cNvPr id="6" name="Slide Number Placeholder 5">
            <a:extLst>
              <a:ext uri="{FF2B5EF4-FFF2-40B4-BE49-F238E27FC236}">
                <a16:creationId xmlns:a16="http://schemas.microsoft.com/office/drawing/2014/main" id="{3B25D0DC-E43F-43DA-AA0F-C0C54C8939F7}"/>
              </a:ext>
            </a:extLst>
          </p:cNvPr>
          <p:cNvSpPr>
            <a:spLocks noGrp="1"/>
          </p:cNvSpPr>
          <p:nvPr>
            <p:ph type="sldNum" sz="quarter" idx="16"/>
          </p:nvPr>
        </p:nvSpPr>
        <p:spPr/>
        <p:txBody>
          <a:bodyPr/>
          <a:lstStyle/>
          <a:p>
            <a:fld id="{103EA872-A674-449B-A120-B97244F8E91D}" type="slidenum">
              <a:rPr lang="da-DK" smtClean="0"/>
              <a:pPr/>
              <a:t>‹#›</a:t>
            </a:fld>
            <a:endParaRPr lang="da-DK" dirty="0"/>
          </a:p>
        </p:txBody>
      </p:sp>
    </p:spTree>
    <p:extLst>
      <p:ext uri="{BB962C8B-B14F-4D97-AF65-F5344CB8AC3E}">
        <p14:creationId xmlns:p14="http://schemas.microsoft.com/office/powerpoint/2010/main" val="1283562364"/>
      </p:ext>
    </p:extLst>
  </p:cSld>
  <p:clrMapOvr>
    <a:masterClrMapping/>
  </p:clrMapOvr>
  <p:extLst>
    <p:ext uri="{DCECCB84-F9BA-43D5-87BE-67443E8EF086}">
      <p15:sldGuideLst xmlns:p15="http://schemas.microsoft.com/office/powerpoint/2012/main">
        <p15:guide id="1" pos="6984" userDrawn="1">
          <p15:clr>
            <a:srgbClr val="F26B43"/>
          </p15:clr>
        </p15:guide>
        <p15:guide id="2" pos="2660" userDrawn="1">
          <p15:clr>
            <a:srgbClr val="F26B43"/>
          </p15:clr>
        </p15:guide>
        <p15:guide id="3" pos="2335" userDrawn="1">
          <p15:clr>
            <a:srgbClr val="F26B43"/>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hree columns">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8953C3-F3F7-4638-96F8-7CF20CB55E0C}"/>
              </a:ext>
            </a:extLst>
          </p:cNvPr>
          <p:cNvSpPr>
            <a:spLocks noGrp="1"/>
          </p:cNvSpPr>
          <p:nvPr>
            <p:ph type="title" hasCustomPrompt="1"/>
          </p:nvPr>
        </p:nvSpPr>
        <p:spPr>
          <a:xfrm>
            <a:off x="247650" y="980727"/>
            <a:ext cx="3740400" cy="418115"/>
          </a:xfrm>
        </p:spPr>
        <p:txBody>
          <a:bodyPr/>
          <a:lstStyle>
            <a:lvl1pPr>
              <a:defRPr sz="2400"/>
            </a:lvl1pPr>
          </a:lstStyle>
          <a:p>
            <a:r>
              <a:rPr lang="da-DK" dirty="0"/>
              <a:t>Click to add title one line</a:t>
            </a:r>
          </a:p>
        </p:txBody>
      </p:sp>
      <p:sp>
        <p:nvSpPr>
          <p:cNvPr id="15" name="Content Placeholder 2">
            <a:extLst>
              <a:ext uri="{FF2B5EF4-FFF2-40B4-BE49-F238E27FC236}">
                <a16:creationId xmlns:a16="http://schemas.microsoft.com/office/drawing/2014/main" id="{CC0DB591-4602-46B3-B1C3-1E64148AB9B7}"/>
              </a:ext>
            </a:extLst>
          </p:cNvPr>
          <p:cNvSpPr>
            <a:spLocks noGrp="1"/>
          </p:cNvSpPr>
          <p:nvPr>
            <p:ph idx="1"/>
          </p:nvPr>
        </p:nvSpPr>
        <p:spPr>
          <a:xfrm>
            <a:off x="247650" y="4407150"/>
            <a:ext cx="3740400" cy="1844425"/>
          </a:xfrm>
        </p:spPr>
        <p:txBody>
          <a:bodyPr/>
          <a:lstStyle>
            <a:lvl1pPr>
              <a:defRPr sz="1200"/>
            </a:lvl1pPr>
            <a:lvl2pPr>
              <a:defRPr sz="1200"/>
            </a:lvl2pPr>
            <a:lvl3pPr>
              <a:defRPr sz="1200"/>
            </a:lvl3pPr>
            <a:lvl4pPr>
              <a:defRPr sz="1200"/>
            </a:lvl4pPr>
            <a:lvl5pPr>
              <a:defRPr sz="1200"/>
            </a:lvl5pPr>
            <a:lvl6pPr>
              <a:defRPr sz="1200"/>
            </a:lvl6pPr>
            <a:lvl7pPr>
              <a:defRPr sz="1200"/>
            </a:lvl7pPr>
            <a:lvl8pPr>
              <a:defRPr sz="1200"/>
            </a:lvl8pPr>
            <a:lvl9pPr>
              <a:defRPr sz="1200"/>
            </a:lvl9pPr>
          </a:lstStyle>
          <a:p>
            <a:pPr lvl="0"/>
            <a:r>
              <a:rPr lang="da-DK" dirty="0"/>
              <a:t>Edit Master text styles</a:t>
            </a:r>
            <a:endParaRPr lang="da-DK"/>
          </a:p>
          <a:p>
            <a:pPr lvl="1"/>
            <a:r>
              <a:rPr lang="da-DK" dirty="0"/>
              <a:t>Second level</a:t>
            </a:r>
            <a:endParaRPr lang="da-DK"/>
          </a:p>
          <a:p>
            <a:pPr lvl="2"/>
            <a:r>
              <a:rPr lang="da-DK" dirty="0"/>
              <a:t>Third level</a:t>
            </a:r>
            <a:endParaRPr lang="da-DK"/>
          </a:p>
          <a:p>
            <a:pPr lvl="3"/>
            <a:r>
              <a:rPr lang="da-DK" dirty="0"/>
              <a:t>Fourth level</a:t>
            </a:r>
            <a:endParaRPr lang="da-DK"/>
          </a:p>
          <a:p>
            <a:pPr lvl="4"/>
            <a:r>
              <a:rPr lang="da-DK" dirty="0"/>
              <a:t>Fifth level</a:t>
            </a:r>
            <a:endParaRPr lang="da-DK"/>
          </a:p>
        </p:txBody>
      </p:sp>
      <p:sp>
        <p:nvSpPr>
          <p:cNvPr id="19" name="Text Placeholder 18">
            <a:extLst>
              <a:ext uri="{FF2B5EF4-FFF2-40B4-BE49-F238E27FC236}">
                <a16:creationId xmlns:a16="http://schemas.microsoft.com/office/drawing/2014/main" id="{68416079-1CFC-426F-A6ED-5AB355FC545F}"/>
              </a:ext>
            </a:extLst>
          </p:cNvPr>
          <p:cNvSpPr>
            <a:spLocks noGrp="1"/>
          </p:cNvSpPr>
          <p:nvPr>
            <p:ph type="body" sz="quarter" idx="21" hasCustomPrompt="1"/>
          </p:nvPr>
        </p:nvSpPr>
        <p:spPr>
          <a:xfrm>
            <a:off x="4222750" y="979200"/>
            <a:ext cx="3740400" cy="417767"/>
          </a:xfrm>
        </p:spPr>
        <p:txBody>
          <a:bodyPr anchor="b" anchorCtr="0"/>
          <a:lstStyle>
            <a:lvl1pPr marL="0" indent="0">
              <a:buNone/>
              <a:defRPr sz="2400" b="1"/>
            </a:lvl1pPr>
            <a:lvl2pPr marL="0" indent="0">
              <a:buNone/>
              <a:defRPr sz="2400" b="1"/>
            </a:lvl2pPr>
            <a:lvl3pPr marL="0" indent="0">
              <a:buNone/>
              <a:defRPr sz="2400" b="1"/>
            </a:lvl3pPr>
            <a:lvl4pPr marL="0" indent="0">
              <a:buNone/>
              <a:defRPr sz="2400" b="1"/>
            </a:lvl4pPr>
            <a:lvl5pPr marL="0" indent="0">
              <a:buNone/>
              <a:defRPr sz="2400" b="1"/>
            </a:lvl5pPr>
          </a:lstStyle>
          <a:p>
            <a:pPr lvl="0"/>
            <a:r>
              <a:rPr lang="da-DK" dirty="0"/>
              <a:t>Click to add title one line</a:t>
            </a:r>
            <a:endParaRPr lang="da-DK"/>
          </a:p>
        </p:txBody>
      </p:sp>
      <p:sp>
        <p:nvSpPr>
          <p:cNvPr id="21" name="Content Placeholder 20">
            <a:extLst>
              <a:ext uri="{FF2B5EF4-FFF2-40B4-BE49-F238E27FC236}">
                <a16:creationId xmlns:a16="http://schemas.microsoft.com/office/drawing/2014/main" id="{D358873C-68BF-4E89-B536-B3248F2B25FE}"/>
              </a:ext>
            </a:extLst>
          </p:cNvPr>
          <p:cNvSpPr>
            <a:spLocks noGrp="1"/>
          </p:cNvSpPr>
          <p:nvPr>
            <p:ph sz="quarter" idx="22"/>
          </p:nvPr>
        </p:nvSpPr>
        <p:spPr>
          <a:xfrm>
            <a:off x="4222750" y="4406899"/>
            <a:ext cx="3740401" cy="1844675"/>
          </a:xfrm>
        </p:spPr>
        <p:txBody>
          <a:bodyPr/>
          <a:lstStyle>
            <a:lvl1pPr>
              <a:defRPr sz="1200"/>
            </a:lvl1pPr>
            <a:lvl2pPr>
              <a:defRPr sz="1200"/>
            </a:lvl2pPr>
            <a:lvl3pPr>
              <a:defRPr sz="1200"/>
            </a:lvl3pPr>
            <a:lvl4pPr>
              <a:defRPr sz="1200"/>
            </a:lvl4pPr>
            <a:lvl5pPr>
              <a:defRPr sz="1200"/>
            </a:lvl5pPr>
            <a:lvl6pPr>
              <a:defRPr sz="1200"/>
            </a:lvl6pPr>
            <a:lvl7pPr>
              <a:defRPr sz="1200"/>
            </a:lvl7pPr>
            <a:lvl8pPr>
              <a:defRPr sz="1200"/>
            </a:lvl8pPr>
            <a:lvl9pPr>
              <a:defRPr sz="1200"/>
            </a:lvl9pPr>
          </a:lstStyle>
          <a:p>
            <a:pPr lvl="0"/>
            <a:r>
              <a:rPr lang="da-DK" dirty="0"/>
              <a:t>Edit Master text styles</a:t>
            </a:r>
            <a:endParaRPr lang="da-DK"/>
          </a:p>
          <a:p>
            <a:pPr lvl="1"/>
            <a:r>
              <a:rPr lang="da-DK" dirty="0"/>
              <a:t>Second level</a:t>
            </a:r>
            <a:endParaRPr lang="da-DK"/>
          </a:p>
          <a:p>
            <a:pPr lvl="2"/>
            <a:r>
              <a:rPr lang="da-DK" dirty="0"/>
              <a:t>Third level</a:t>
            </a:r>
            <a:endParaRPr lang="da-DK"/>
          </a:p>
          <a:p>
            <a:pPr lvl="3"/>
            <a:r>
              <a:rPr lang="da-DK" dirty="0"/>
              <a:t>Fourth level</a:t>
            </a:r>
            <a:endParaRPr lang="da-DK"/>
          </a:p>
          <a:p>
            <a:pPr lvl="4"/>
            <a:r>
              <a:rPr lang="da-DK" dirty="0"/>
              <a:t>Fifth level</a:t>
            </a:r>
            <a:endParaRPr lang="da-DK"/>
          </a:p>
          <a:p>
            <a:pPr lvl="5"/>
            <a:endParaRPr lang="da-DK" dirty="0"/>
          </a:p>
        </p:txBody>
      </p:sp>
      <p:sp>
        <p:nvSpPr>
          <p:cNvPr id="23" name="Text Placeholder 22">
            <a:extLst>
              <a:ext uri="{FF2B5EF4-FFF2-40B4-BE49-F238E27FC236}">
                <a16:creationId xmlns:a16="http://schemas.microsoft.com/office/drawing/2014/main" id="{69A0E900-1FE2-4CC1-B435-93F3A1189356}"/>
              </a:ext>
            </a:extLst>
          </p:cNvPr>
          <p:cNvSpPr>
            <a:spLocks noGrp="1"/>
          </p:cNvSpPr>
          <p:nvPr>
            <p:ph type="body" sz="quarter" idx="23" hasCustomPrompt="1"/>
          </p:nvPr>
        </p:nvSpPr>
        <p:spPr>
          <a:xfrm>
            <a:off x="8197850" y="979200"/>
            <a:ext cx="3740400" cy="417767"/>
          </a:xfrm>
        </p:spPr>
        <p:txBody>
          <a:bodyPr anchor="b" anchorCtr="0"/>
          <a:lstStyle>
            <a:lvl1pPr marL="0" indent="0">
              <a:buNone/>
              <a:defRPr sz="2400" b="1"/>
            </a:lvl1pPr>
            <a:lvl2pPr marL="0" indent="0">
              <a:buNone/>
              <a:defRPr sz="2400" b="1"/>
            </a:lvl2pPr>
            <a:lvl3pPr marL="0" indent="0">
              <a:buNone/>
              <a:defRPr sz="2400" b="1"/>
            </a:lvl3pPr>
            <a:lvl4pPr marL="0" indent="0">
              <a:buNone/>
              <a:defRPr sz="2400" b="1"/>
            </a:lvl4pPr>
            <a:lvl5pPr marL="0" indent="0">
              <a:buNone/>
              <a:defRPr sz="2400" b="1"/>
            </a:lvl5pPr>
          </a:lstStyle>
          <a:p>
            <a:pPr lvl="0"/>
            <a:r>
              <a:rPr lang="da-DK" dirty="0"/>
              <a:t>Click to add title one line</a:t>
            </a:r>
            <a:endParaRPr lang="da-DK"/>
          </a:p>
        </p:txBody>
      </p:sp>
      <p:sp>
        <p:nvSpPr>
          <p:cNvPr id="25" name="Content Placeholder 24">
            <a:extLst>
              <a:ext uri="{FF2B5EF4-FFF2-40B4-BE49-F238E27FC236}">
                <a16:creationId xmlns:a16="http://schemas.microsoft.com/office/drawing/2014/main" id="{E094886A-F110-4851-B1DA-8DFC40D509F8}"/>
              </a:ext>
            </a:extLst>
          </p:cNvPr>
          <p:cNvSpPr>
            <a:spLocks noGrp="1"/>
          </p:cNvSpPr>
          <p:nvPr>
            <p:ph sz="quarter" idx="24"/>
          </p:nvPr>
        </p:nvSpPr>
        <p:spPr>
          <a:xfrm>
            <a:off x="8197850" y="4406899"/>
            <a:ext cx="3740400" cy="1844675"/>
          </a:xfrm>
        </p:spPr>
        <p:txBody>
          <a:bodyPr/>
          <a:lstStyle>
            <a:lvl1pPr>
              <a:defRPr sz="1200"/>
            </a:lvl1pPr>
            <a:lvl2pPr>
              <a:defRPr sz="1200"/>
            </a:lvl2pPr>
            <a:lvl3pPr>
              <a:defRPr sz="1200"/>
            </a:lvl3pPr>
            <a:lvl4pPr>
              <a:defRPr sz="1200"/>
            </a:lvl4pPr>
            <a:lvl5pPr>
              <a:defRPr sz="1200"/>
            </a:lvl5pPr>
            <a:lvl6pPr>
              <a:defRPr sz="1200"/>
            </a:lvl6pPr>
            <a:lvl7pPr>
              <a:defRPr sz="1200"/>
            </a:lvl7pPr>
            <a:lvl8pPr>
              <a:defRPr sz="1200"/>
            </a:lvl8pPr>
            <a:lvl9pPr>
              <a:defRPr sz="1200"/>
            </a:lvl9pPr>
          </a:lstStyle>
          <a:p>
            <a:pPr lvl="0"/>
            <a:r>
              <a:rPr lang="da-DK" dirty="0"/>
              <a:t>Edit Master text styles</a:t>
            </a:r>
            <a:endParaRPr lang="da-DK"/>
          </a:p>
          <a:p>
            <a:pPr lvl="1"/>
            <a:r>
              <a:rPr lang="da-DK" dirty="0"/>
              <a:t>Second level</a:t>
            </a:r>
            <a:endParaRPr lang="da-DK"/>
          </a:p>
          <a:p>
            <a:pPr lvl="2"/>
            <a:r>
              <a:rPr lang="da-DK" dirty="0"/>
              <a:t>Third level</a:t>
            </a:r>
            <a:endParaRPr lang="da-DK"/>
          </a:p>
          <a:p>
            <a:pPr lvl="3"/>
            <a:r>
              <a:rPr lang="da-DK" dirty="0"/>
              <a:t>Fourth level</a:t>
            </a:r>
            <a:endParaRPr lang="da-DK"/>
          </a:p>
          <a:p>
            <a:pPr lvl="4"/>
            <a:r>
              <a:rPr lang="da-DK" dirty="0"/>
              <a:t>Fifth level</a:t>
            </a:r>
            <a:endParaRPr lang="da-DK"/>
          </a:p>
          <a:p>
            <a:pPr lvl="5"/>
            <a:endParaRPr lang="da-DK" dirty="0"/>
          </a:p>
        </p:txBody>
      </p:sp>
      <p:sp>
        <p:nvSpPr>
          <p:cNvPr id="9" name="Picture Placeholder 8">
            <a:extLst>
              <a:ext uri="{FF2B5EF4-FFF2-40B4-BE49-F238E27FC236}">
                <a16:creationId xmlns:a16="http://schemas.microsoft.com/office/drawing/2014/main" id="{91B02311-54A6-4455-B615-BBCA0DA742E4}"/>
              </a:ext>
            </a:extLst>
          </p:cNvPr>
          <p:cNvSpPr>
            <a:spLocks noGrp="1"/>
          </p:cNvSpPr>
          <p:nvPr>
            <p:ph type="pic" sz="quarter" idx="18" hasCustomPrompt="1"/>
          </p:nvPr>
        </p:nvSpPr>
        <p:spPr>
          <a:xfrm>
            <a:off x="247650" y="1546282"/>
            <a:ext cx="3740400" cy="2664000"/>
          </a:xfrm>
        </p:spPr>
        <p:txBody>
          <a:bodyPr/>
          <a:lstStyle>
            <a:lvl1pPr marL="0" indent="0" algn="ctr">
              <a:buNone/>
              <a:defRPr sz="1200"/>
            </a:lvl1pPr>
          </a:lstStyle>
          <a:p>
            <a:r>
              <a:rPr lang="da-DK" dirty="0"/>
              <a:t>Click the placeholder and paste image via Skyfish icon</a:t>
            </a:r>
            <a:endParaRPr lang="da-DK"/>
          </a:p>
        </p:txBody>
      </p:sp>
      <p:sp>
        <p:nvSpPr>
          <p:cNvPr id="13" name="Picture Placeholder 8">
            <a:extLst>
              <a:ext uri="{FF2B5EF4-FFF2-40B4-BE49-F238E27FC236}">
                <a16:creationId xmlns:a16="http://schemas.microsoft.com/office/drawing/2014/main" id="{710A5827-3485-49A0-81F0-FF89EE34B804}"/>
              </a:ext>
            </a:extLst>
          </p:cNvPr>
          <p:cNvSpPr>
            <a:spLocks noGrp="1"/>
          </p:cNvSpPr>
          <p:nvPr>
            <p:ph type="pic" sz="quarter" idx="19" hasCustomPrompt="1"/>
          </p:nvPr>
        </p:nvSpPr>
        <p:spPr>
          <a:xfrm>
            <a:off x="4223149" y="1548581"/>
            <a:ext cx="3740400" cy="2664000"/>
          </a:xfrm>
        </p:spPr>
        <p:txBody>
          <a:bodyPr/>
          <a:lstStyle>
            <a:lvl1pPr marL="0" indent="0" algn="ctr">
              <a:buNone/>
              <a:defRPr sz="1200"/>
            </a:lvl1pPr>
          </a:lstStyle>
          <a:p>
            <a:r>
              <a:rPr lang="da-DK" dirty="0"/>
              <a:t>Click the placeholder and paste image via Skyfish icon</a:t>
            </a:r>
            <a:endParaRPr lang="da-DK"/>
          </a:p>
        </p:txBody>
      </p:sp>
      <p:sp>
        <p:nvSpPr>
          <p:cNvPr id="14" name="Picture Placeholder 8">
            <a:extLst>
              <a:ext uri="{FF2B5EF4-FFF2-40B4-BE49-F238E27FC236}">
                <a16:creationId xmlns:a16="http://schemas.microsoft.com/office/drawing/2014/main" id="{E27B0558-FCB8-4A55-9BA9-182DFF0387F4}"/>
              </a:ext>
            </a:extLst>
          </p:cNvPr>
          <p:cNvSpPr>
            <a:spLocks noGrp="1"/>
          </p:cNvSpPr>
          <p:nvPr>
            <p:ph type="pic" sz="quarter" idx="20" hasCustomPrompt="1"/>
          </p:nvPr>
        </p:nvSpPr>
        <p:spPr>
          <a:xfrm>
            <a:off x="8198648" y="1546282"/>
            <a:ext cx="3740400" cy="2664000"/>
          </a:xfrm>
        </p:spPr>
        <p:txBody>
          <a:bodyPr/>
          <a:lstStyle>
            <a:lvl1pPr marL="0" indent="0" algn="ctr">
              <a:buNone/>
              <a:defRPr sz="1200"/>
            </a:lvl1pPr>
          </a:lstStyle>
          <a:p>
            <a:r>
              <a:rPr lang="da-DK" dirty="0"/>
              <a:t>Click the placeholder and paste image via Skyfish icon</a:t>
            </a:r>
            <a:endParaRPr lang="da-DK"/>
          </a:p>
        </p:txBody>
      </p:sp>
      <p:sp>
        <p:nvSpPr>
          <p:cNvPr id="3" name="Footer Placeholder 2">
            <a:extLst>
              <a:ext uri="{FF2B5EF4-FFF2-40B4-BE49-F238E27FC236}">
                <a16:creationId xmlns:a16="http://schemas.microsoft.com/office/drawing/2014/main" id="{71346B4F-F02C-40EC-9B70-932B18214C6A}"/>
              </a:ext>
            </a:extLst>
          </p:cNvPr>
          <p:cNvSpPr>
            <a:spLocks noGrp="1"/>
          </p:cNvSpPr>
          <p:nvPr>
            <p:ph type="ftr" sz="quarter" idx="16"/>
          </p:nvPr>
        </p:nvSpPr>
        <p:spPr/>
        <p:txBody>
          <a:bodyPr/>
          <a:lstStyle/>
          <a:p>
            <a:endParaRPr lang="da-DK" dirty="0"/>
          </a:p>
        </p:txBody>
      </p:sp>
      <p:sp>
        <p:nvSpPr>
          <p:cNvPr id="4" name="Slide Number Placeholder 3">
            <a:extLst>
              <a:ext uri="{FF2B5EF4-FFF2-40B4-BE49-F238E27FC236}">
                <a16:creationId xmlns:a16="http://schemas.microsoft.com/office/drawing/2014/main" id="{FE67EB69-BB5A-407E-BF0A-1CB9B24506D8}"/>
              </a:ext>
            </a:extLst>
          </p:cNvPr>
          <p:cNvSpPr>
            <a:spLocks noGrp="1"/>
          </p:cNvSpPr>
          <p:nvPr>
            <p:ph type="sldNum" sz="quarter" idx="17"/>
          </p:nvPr>
        </p:nvSpPr>
        <p:spPr/>
        <p:txBody>
          <a:bodyPr/>
          <a:lstStyle>
            <a:lvl1pPr>
              <a:defRPr>
                <a:solidFill>
                  <a:schemeClr val="bg1"/>
                </a:solidFill>
              </a:defRPr>
            </a:lvl1pPr>
          </a:lstStyle>
          <a:p>
            <a:fld id="{103EA872-A674-449B-A120-B97244F8E91D}" type="slidenum">
              <a:rPr lang="da-DK" smtClean="0"/>
              <a:pPr/>
              <a:t>‹#›</a:t>
            </a:fld>
            <a:endParaRPr lang="da-DK" dirty="0"/>
          </a:p>
        </p:txBody>
      </p:sp>
    </p:spTree>
    <p:extLst>
      <p:ext uri="{BB962C8B-B14F-4D97-AF65-F5344CB8AC3E}">
        <p14:creationId xmlns:p14="http://schemas.microsoft.com/office/powerpoint/2010/main" val="1886374073"/>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156">
          <p15:clr>
            <a:srgbClr val="F26B43"/>
          </p15:clr>
        </p15:guide>
        <p15:guide id="2" pos="7522" userDrawn="1">
          <p15:clr>
            <a:srgbClr val="F26B43"/>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Kun titel">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297DEAA-3B7B-49C7-8C28-3F21F36A93D7}"/>
              </a:ext>
            </a:extLst>
          </p:cNvPr>
          <p:cNvSpPr>
            <a:spLocks noGrp="1"/>
          </p:cNvSpPr>
          <p:nvPr>
            <p:ph type="title"/>
          </p:nvPr>
        </p:nvSpPr>
        <p:spPr/>
        <p:txBody>
          <a:bodyPr/>
          <a:lstStyle/>
          <a:p>
            <a:r>
              <a:rPr lang="da-DK"/>
              <a:t>Click to edit Master title style</a:t>
            </a:r>
            <a:endParaRPr lang="da-DK" dirty="0"/>
          </a:p>
        </p:txBody>
      </p:sp>
      <p:sp>
        <p:nvSpPr>
          <p:cNvPr id="2" name="Footer Placeholder 1">
            <a:extLst>
              <a:ext uri="{FF2B5EF4-FFF2-40B4-BE49-F238E27FC236}">
                <a16:creationId xmlns:a16="http://schemas.microsoft.com/office/drawing/2014/main" id="{51F74546-9D06-4CF7-806D-E04B043BF5A5}"/>
              </a:ext>
            </a:extLst>
          </p:cNvPr>
          <p:cNvSpPr>
            <a:spLocks noGrp="1"/>
          </p:cNvSpPr>
          <p:nvPr>
            <p:ph type="ftr" sz="quarter" idx="10"/>
          </p:nvPr>
        </p:nvSpPr>
        <p:spPr/>
        <p:txBody>
          <a:bodyPr/>
          <a:lstStyle/>
          <a:p>
            <a:endParaRPr lang="da-DK" dirty="0"/>
          </a:p>
        </p:txBody>
      </p:sp>
      <p:sp>
        <p:nvSpPr>
          <p:cNvPr id="6" name="Slide Number Placeholder 5">
            <a:extLst>
              <a:ext uri="{FF2B5EF4-FFF2-40B4-BE49-F238E27FC236}">
                <a16:creationId xmlns:a16="http://schemas.microsoft.com/office/drawing/2014/main" id="{42F53AB3-8AAF-469F-AD3F-AE5E1A39D7C8}"/>
              </a:ext>
            </a:extLst>
          </p:cNvPr>
          <p:cNvSpPr>
            <a:spLocks noGrp="1"/>
          </p:cNvSpPr>
          <p:nvPr>
            <p:ph type="sldNum" sz="quarter" idx="11"/>
          </p:nvPr>
        </p:nvSpPr>
        <p:spPr/>
        <p:txBody>
          <a:bodyPr/>
          <a:lstStyle/>
          <a:p>
            <a:fld id="{103EA872-A674-449B-A120-B97244F8E91D}" type="slidenum">
              <a:rPr lang="da-DK" smtClean="0"/>
              <a:pPr/>
              <a:t>‹#›</a:t>
            </a:fld>
            <a:endParaRPr lang="da-DK" dirty="0"/>
          </a:p>
        </p:txBody>
      </p:sp>
    </p:spTree>
    <p:extLst>
      <p:ext uri="{BB962C8B-B14F-4D97-AF65-F5344CB8AC3E}">
        <p14:creationId xmlns:p14="http://schemas.microsoft.com/office/powerpoint/2010/main" val="120845512"/>
      </p:ext>
    </p:extLst>
  </p:cSld>
  <p:clrMapOvr>
    <a:masterClrMapping/>
  </p:clrMapOvr>
  <p:extLst>
    <p:ext uri="{DCECCB84-F9BA-43D5-87BE-67443E8EF086}">
      <p15:sldGuideLst xmlns:p15="http://schemas.microsoft.com/office/powerpoint/2012/main">
        <p15:guide id="1" pos="1117" userDrawn="1">
          <p15:clr>
            <a:srgbClr val="F26B43"/>
          </p15:clr>
        </p15:guide>
        <p15:guide id="2" pos="6984" userDrawn="1">
          <p15:clr>
            <a:srgbClr val="F26B43"/>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Logo og footers">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3AE75ABF-082F-4A38-B952-09157E37A81A}"/>
              </a:ext>
            </a:extLst>
          </p:cNvPr>
          <p:cNvSpPr>
            <a:spLocks noGrp="1"/>
          </p:cNvSpPr>
          <p:nvPr>
            <p:ph type="ftr" sz="quarter" idx="10"/>
          </p:nvPr>
        </p:nvSpPr>
        <p:spPr/>
        <p:txBody>
          <a:bodyPr/>
          <a:lstStyle/>
          <a:p>
            <a:endParaRPr lang="da-DK" dirty="0"/>
          </a:p>
        </p:txBody>
      </p:sp>
      <p:sp>
        <p:nvSpPr>
          <p:cNvPr id="5" name="Slide Number Placeholder 4">
            <a:extLst>
              <a:ext uri="{FF2B5EF4-FFF2-40B4-BE49-F238E27FC236}">
                <a16:creationId xmlns:a16="http://schemas.microsoft.com/office/drawing/2014/main" id="{D0A39F3A-7714-4FD6-9132-D60FFA220D98}"/>
              </a:ext>
            </a:extLst>
          </p:cNvPr>
          <p:cNvSpPr>
            <a:spLocks noGrp="1"/>
          </p:cNvSpPr>
          <p:nvPr>
            <p:ph type="sldNum" sz="quarter" idx="11"/>
          </p:nvPr>
        </p:nvSpPr>
        <p:spPr/>
        <p:txBody>
          <a:bodyPr/>
          <a:lstStyle/>
          <a:p>
            <a:fld id="{103EA872-A674-449B-A120-B97244F8E91D}" type="slidenum">
              <a:rPr lang="da-DK" smtClean="0"/>
              <a:pPr/>
              <a:t>‹#›</a:t>
            </a:fld>
            <a:endParaRPr lang="da-DK" dirty="0"/>
          </a:p>
        </p:txBody>
      </p:sp>
    </p:spTree>
    <p:extLst>
      <p:ext uri="{BB962C8B-B14F-4D97-AF65-F5344CB8AC3E}">
        <p14:creationId xmlns:p14="http://schemas.microsoft.com/office/powerpoint/2010/main" val="26692647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ags" Target="../tags/tag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9" name="Logo color">
            <a:extLst>
              <a:ext uri="{FF2B5EF4-FFF2-40B4-BE49-F238E27FC236}">
                <a16:creationId xmlns:a16="http://schemas.microsoft.com/office/drawing/2014/main" id="{ADC92552-7939-46C1-AAFE-B97F51EBFFE9}"/>
              </a:ext>
            </a:extLst>
          </p:cNvPr>
          <p:cNvSpPr>
            <a:spLocks noChangeAspect="1"/>
          </p:cNvSpPr>
          <p:nvPr userDrawn="1">
            <p:custDataLst>
              <p:tags r:id="rId16"/>
            </p:custDataLst>
          </p:nvPr>
        </p:nvSpPr>
        <p:spPr bwMode="auto">
          <a:xfrm>
            <a:off x="252000" y="252000"/>
            <a:ext cx="419611" cy="612000"/>
          </a:xfrm>
          <a:custGeom>
            <a:avLst/>
            <a:gdLst>
              <a:gd name="connsiteX0" fmla="*/ 1050029 w 4933949"/>
              <a:gd name="connsiteY0" fmla="*/ 6094413 h 7196138"/>
              <a:gd name="connsiteX1" fmla="*/ 3883920 w 4933949"/>
              <a:gd name="connsiteY1" fmla="*/ 6094413 h 7196138"/>
              <a:gd name="connsiteX2" fmla="*/ 4933949 w 4933949"/>
              <a:gd name="connsiteY2" fmla="*/ 6645934 h 7196138"/>
              <a:gd name="connsiteX3" fmla="*/ 3883920 w 4933949"/>
              <a:gd name="connsiteY3" fmla="*/ 7196138 h 7196138"/>
              <a:gd name="connsiteX4" fmla="*/ 1050029 w 4933949"/>
              <a:gd name="connsiteY4" fmla="*/ 7196138 h 7196138"/>
              <a:gd name="connsiteX5" fmla="*/ 0 w 4933949"/>
              <a:gd name="connsiteY5" fmla="*/ 6645934 h 7196138"/>
              <a:gd name="connsiteX6" fmla="*/ 1050029 w 4933949"/>
              <a:gd name="connsiteY6" fmla="*/ 6094413 h 7196138"/>
              <a:gd name="connsiteX7" fmla="*/ 1050029 w 4933949"/>
              <a:gd name="connsiteY7" fmla="*/ 4730750 h 7196138"/>
              <a:gd name="connsiteX8" fmla="*/ 3883920 w 4933949"/>
              <a:gd name="connsiteY8" fmla="*/ 4730750 h 7196138"/>
              <a:gd name="connsiteX9" fmla="*/ 4933949 w 4933949"/>
              <a:gd name="connsiteY9" fmla="*/ 5283066 h 7196138"/>
              <a:gd name="connsiteX10" fmla="*/ 3883920 w 4933949"/>
              <a:gd name="connsiteY10" fmla="*/ 5834063 h 7196138"/>
              <a:gd name="connsiteX11" fmla="*/ 1050029 w 4933949"/>
              <a:gd name="connsiteY11" fmla="*/ 5834063 h 7196138"/>
              <a:gd name="connsiteX12" fmla="*/ 0 w 4933949"/>
              <a:gd name="connsiteY12" fmla="*/ 5283066 h 7196138"/>
              <a:gd name="connsiteX13" fmla="*/ 1050029 w 4933949"/>
              <a:gd name="connsiteY13" fmla="*/ 4730750 h 7196138"/>
              <a:gd name="connsiteX14" fmla="*/ 1050029 w 4933949"/>
              <a:gd name="connsiteY14" fmla="*/ 3368675 h 7196138"/>
              <a:gd name="connsiteX15" fmla="*/ 3883920 w 4933949"/>
              <a:gd name="connsiteY15" fmla="*/ 3368675 h 7196138"/>
              <a:gd name="connsiteX16" fmla="*/ 4933949 w 4933949"/>
              <a:gd name="connsiteY16" fmla="*/ 3920991 h 7196138"/>
              <a:gd name="connsiteX17" fmla="*/ 3883920 w 4933949"/>
              <a:gd name="connsiteY17" fmla="*/ 4471988 h 7196138"/>
              <a:gd name="connsiteX18" fmla="*/ 1050029 w 4933949"/>
              <a:gd name="connsiteY18" fmla="*/ 4471988 h 7196138"/>
              <a:gd name="connsiteX19" fmla="*/ 0 w 4933949"/>
              <a:gd name="connsiteY19" fmla="*/ 3920991 h 7196138"/>
              <a:gd name="connsiteX20" fmla="*/ 1050029 w 4933949"/>
              <a:gd name="connsiteY20" fmla="*/ 3368675 h 7196138"/>
              <a:gd name="connsiteX21" fmla="*/ 678543 w 4933949"/>
              <a:gd name="connsiteY21" fmla="*/ 305710 h 7196138"/>
              <a:gd name="connsiteX22" fmla="*/ 678543 w 4933949"/>
              <a:gd name="connsiteY22" fmla="*/ 2307316 h 7196138"/>
              <a:gd name="connsiteX23" fmla="*/ 909109 w 4933949"/>
              <a:gd name="connsiteY23" fmla="*/ 2307316 h 7196138"/>
              <a:gd name="connsiteX24" fmla="*/ 1119911 w 4933949"/>
              <a:gd name="connsiteY24" fmla="*/ 2234842 h 7196138"/>
              <a:gd name="connsiteX25" fmla="*/ 1198962 w 4933949"/>
              <a:gd name="connsiteY25" fmla="*/ 1615517 h 7196138"/>
              <a:gd name="connsiteX26" fmla="*/ 1198962 w 4933949"/>
              <a:gd name="connsiteY26" fmla="*/ 996191 h 7196138"/>
              <a:gd name="connsiteX27" fmla="*/ 1119911 w 4933949"/>
              <a:gd name="connsiteY27" fmla="*/ 378184 h 7196138"/>
              <a:gd name="connsiteX28" fmla="*/ 909109 w 4933949"/>
              <a:gd name="connsiteY28" fmla="*/ 305710 h 7196138"/>
              <a:gd name="connsiteX29" fmla="*/ 678543 w 4933949"/>
              <a:gd name="connsiteY29" fmla="*/ 305710 h 7196138"/>
              <a:gd name="connsiteX30" fmla="*/ 1842869 w 4933949"/>
              <a:gd name="connsiteY30" fmla="*/ 0 h 7196138"/>
              <a:gd name="connsiteX31" fmla="*/ 3073618 w 4933949"/>
              <a:gd name="connsiteY31" fmla="*/ 0 h 7196138"/>
              <a:gd name="connsiteX32" fmla="*/ 3114467 w 4933949"/>
              <a:gd name="connsiteY32" fmla="*/ 14495 h 7196138"/>
              <a:gd name="connsiteX33" fmla="*/ 3128962 w 4933949"/>
              <a:gd name="connsiteY33" fmla="*/ 54027 h 7196138"/>
              <a:gd name="connsiteX34" fmla="*/ 3128962 w 4933949"/>
              <a:gd name="connsiteY34" fmla="*/ 275402 h 7196138"/>
              <a:gd name="connsiteX35" fmla="*/ 3114467 w 4933949"/>
              <a:gd name="connsiteY35" fmla="*/ 314934 h 7196138"/>
              <a:gd name="connsiteX36" fmla="*/ 3073618 w 4933949"/>
              <a:gd name="connsiteY36" fmla="*/ 329429 h 7196138"/>
              <a:gd name="connsiteX37" fmla="*/ 2679620 w 4933949"/>
              <a:gd name="connsiteY37" fmla="*/ 329429 h 7196138"/>
              <a:gd name="connsiteX38" fmla="*/ 2679620 w 4933949"/>
              <a:gd name="connsiteY38" fmla="*/ 2558999 h 7196138"/>
              <a:gd name="connsiteX39" fmla="*/ 2665125 w 4933949"/>
              <a:gd name="connsiteY39" fmla="*/ 2598530 h 7196138"/>
              <a:gd name="connsiteX40" fmla="*/ 2625594 w 4933949"/>
              <a:gd name="connsiteY40" fmla="*/ 2613025 h 7196138"/>
              <a:gd name="connsiteX41" fmla="*/ 2290893 w 4933949"/>
              <a:gd name="connsiteY41" fmla="*/ 2613025 h 7196138"/>
              <a:gd name="connsiteX42" fmla="*/ 2250044 w 4933949"/>
              <a:gd name="connsiteY42" fmla="*/ 2598530 h 7196138"/>
              <a:gd name="connsiteX43" fmla="*/ 2235549 w 4933949"/>
              <a:gd name="connsiteY43" fmla="*/ 2558999 h 7196138"/>
              <a:gd name="connsiteX44" fmla="*/ 2235549 w 4933949"/>
              <a:gd name="connsiteY44" fmla="*/ 329429 h 7196138"/>
              <a:gd name="connsiteX45" fmla="*/ 1842869 w 4933949"/>
              <a:gd name="connsiteY45" fmla="*/ 329429 h 7196138"/>
              <a:gd name="connsiteX46" fmla="*/ 1802020 w 4933949"/>
              <a:gd name="connsiteY46" fmla="*/ 314934 h 7196138"/>
              <a:gd name="connsiteX47" fmla="*/ 1787525 w 4933949"/>
              <a:gd name="connsiteY47" fmla="*/ 275402 h 7196138"/>
              <a:gd name="connsiteX48" fmla="*/ 1787525 w 4933949"/>
              <a:gd name="connsiteY48" fmla="*/ 54027 h 7196138"/>
              <a:gd name="connsiteX49" fmla="*/ 1802020 w 4933949"/>
              <a:gd name="connsiteY49" fmla="*/ 14495 h 7196138"/>
              <a:gd name="connsiteX50" fmla="*/ 1842869 w 4933949"/>
              <a:gd name="connsiteY50" fmla="*/ 0 h 7196138"/>
              <a:gd name="connsiteX51" fmla="*/ 317544 w 4933949"/>
              <a:gd name="connsiteY51" fmla="*/ 0 h 7196138"/>
              <a:gd name="connsiteX52" fmla="*/ 972349 w 4933949"/>
              <a:gd name="connsiteY52" fmla="*/ 0 h 7196138"/>
              <a:gd name="connsiteX53" fmla="*/ 1476958 w 4933949"/>
              <a:gd name="connsiteY53" fmla="*/ 179209 h 7196138"/>
              <a:gd name="connsiteX54" fmla="*/ 1619250 w 4933949"/>
              <a:gd name="connsiteY54" fmla="*/ 1025181 h 7196138"/>
              <a:gd name="connsiteX55" fmla="*/ 1619250 w 4933949"/>
              <a:gd name="connsiteY55" fmla="*/ 1587845 h 7196138"/>
              <a:gd name="connsiteX56" fmla="*/ 1476958 w 4933949"/>
              <a:gd name="connsiteY56" fmla="*/ 2433816 h 7196138"/>
              <a:gd name="connsiteX57" fmla="*/ 972349 w 4933949"/>
              <a:gd name="connsiteY57" fmla="*/ 2613025 h 7196138"/>
              <a:gd name="connsiteX58" fmla="*/ 317544 w 4933949"/>
              <a:gd name="connsiteY58" fmla="*/ 2613025 h 7196138"/>
              <a:gd name="connsiteX59" fmla="*/ 278018 w 4933949"/>
              <a:gd name="connsiteY59" fmla="*/ 2598530 h 7196138"/>
              <a:gd name="connsiteX60" fmla="*/ 263525 w 4933949"/>
              <a:gd name="connsiteY60" fmla="*/ 2558999 h 7196138"/>
              <a:gd name="connsiteX61" fmla="*/ 263525 w 4933949"/>
              <a:gd name="connsiteY61" fmla="*/ 54027 h 7196138"/>
              <a:gd name="connsiteX62" fmla="*/ 278018 w 4933949"/>
              <a:gd name="connsiteY62" fmla="*/ 14495 h 7196138"/>
              <a:gd name="connsiteX63" fmla="*/ 317544 w 4933949"/>
              <a:gd name="connsiteY63" fmla="*/ 0 h 7196138"/>
              <a:gd name="connsiteX64" fmla="*/ 3359213 w 4933949"/>
              <a:gd name="connsiteY64" fmla="*/ 0 h 7196138"/>
              <a:gd name="connsiteX65" fmla="*/ 3664991 w 4933949"/>
              <a:gd name="connsiteY65" fmla="*/ 0 h 7196138"/>
              <a:gd name="connsiteX66" fmla="*/ 3705850 w 4933949"/>
              <a:gd name="connsiteY66" fmla="*/ 14497 h 7196138"/>
              <a:gd name="connsiteX67" fmla="*/ 3720348 w 4933949"/>
              <a:gd name="connsiteY67" fmla="*/ 54035 h 7196138"/>
              <a:gd name="connsiteX68" fmla="*/ 3720348 w 4933949"/>
              <a:gd name="connsiteY68" fmla="*/ 1903062 h 7196138"/>
              <a:gd name="connsiteX69" fmla="*/ 3798111 w 4933949"/>
              <a:gd name="connsiteY69" fmla="*/ 2279984 h 7196138"/>
              <a:gd name="connsiteX70" fmla="*/ 3976042 w 4933949"/>
              <a:gd name="connsiteY70" fmla="*/ 2349833 h 7196138"/>
              <a:gd name="connsiteX71" fmla="*/ 4163200 w 4933949"/>
              <a:gd name="connsiteY71" fmla="*/ 2279984 h 7196138"/>
              <a:gd name="connsiteX72" fmla="*/ 4240963 w 4933949"/>
              <a:gd name="connsiteY72" fmla="*/ 1903062 h 7196138"/>
              <a:gd name="connsiteX73" fmla="*/ 4240963 w 4933949"/>
              <a:gd name="connsiteY73" fmla="*/ 54035 h 7196138"/>
              <a:gd name="connsiteX74" fmla="*/ 4255461 w 4933949"/>
              <a:gd name="connsiteY74" fmla="*/ 14497 h 7196138"/>
              <a:gd name="connsiteX75" fmla="*/ 4295001 w 4933949"/>
              <a:gd name="connsiteY75" fmla="*/ 0 h 7196138"/>
              <a:gd name="connsiteX76" fmla="*/ 4602098 w 4933949"/>
              <a:gd name="connsiteY76" fmla="*/ 0 h 7196138"/>
              <a:gd name="connsiteX77" fmla="*/ 4641638 w 4933949"/>
              <a:gd name="connsiteY77" fmla="*/ 14497 h 7196138"/>
              <a:gd name="connsiteX78" fmla="*/ 4656136 w 4933949"/>
              <a:gd name="connsiteY78" fmla="*/ 54035 h 7196138"/>
              <a:gd name="connsiteX79" fmla="*/ 4656136 w 4933949"/>
              <a:gd name="connsiteY79" fmla="*/ 1904380 h 7196138"/>
              <a:gd name="connsiteX80" fmla="*/ 4507201 w 4933949"/>
              <a:gd name="connsiteY80" fmla="*/ 2459220 h 7196138"/>
              <a:gd name="connsiteX81" fmla="*/ 3981314 w 4933949"/>
              <a:gd name="connsiteY81" fmla="*/ 2646363 h 7196138"/>
              <a:gd name="connsiteX82" fmla="*/ 3447519 w 4933949"/>
              <a:gd name="connsiteY82" fmla="*/ 2459220 h 7196138"/>
              <a:gd name="connsiteX83" fmla="*/ 3305174 w 4933949"/>
              <a:gd name="connsiteY83" fmla="*/ 1904380 h 7196138"/>
              <a:gd name="connsiteX84" fmla="*/ 3305174 w 4933949"/>
              <a:gd name="connsiteY84" fmla="*/ 54035 h 7196138"/>
              <a:gd name="connsiteX85" fmla="*/ 3318354 w 4933949"/>
              <a:gd name="connsiteY85" fmla="*/ 14497 h 7196138"/>
              <a:gd name="connsiteX86" fmla="*/ 3359213 w 4933949"/>
              <a:gd name="connsiteY86" fmla="*/ 0 h 719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4933949" h="7196138">
                <a:moveTo>
                  <a:pt x="1050029" y="6094413"/>
                </a:moveTo>
                <a:cubicBezTo>
                  <a:pt x="2409664" y="6623557"/>
                  <a:pt x="2524285" y="6623557"/>
                  <a:pt x="3883920" y="6094413"/>
                </a:cubicBezTo>
                <a:cubicBezTo>
                  <a:pt x="3883920" y="6094413"/>
                  <a:pt x="3883920" y="6094413"/>
                  <a:pt x="4933949" y="6645934"/>
                </a:cubicBezTo>
                <a:cubicBezTo>
                  <a:pt x="4933949" y="6645934"/>
                  <a:pt x="4933949" y="6645934"/>
                  <a:pt x="3883920" y="7196138"/>
                </a:cubicBezTo>
                <a:cubicBezTo>
                  <a:pt x="2524285" y="6668311"/>
                  <a:pt x="2409664" y="6668311"/>
                  <a:pt x="1050029" y="7196138"/>
                </a:cubicBezTo>
                <a:cubicBezTo>
                  <a:pt x="1050029" y="7196138"/>
                  <a:pt x="1050029" y="7196138"/>
                  <a:pt x="0" y="6645934"/>
                </a:cubicBezTo>
                <a:cubicBezTo>
                  <a:pt x="0" y="6645934"/>
                  <a:pt x="0" y="6645934"/>
                  <a:pt x="1050029" y="6094413"/>
                </a:cubicBezTo>
                <a:close/>
                <a:moveTo>
                  <a:pt x="1050029" y="4730750"/>
                </a:moveTo>
                <a:cubicBezTo>
                  <a:pt x="2409664" y="5260657"/>
                  <a:pt x="2524285" y="5260657"/>
                  <a:pt x="3883920" y="4730750"/>
                </a:cubicBezTo>
                <a:cubicBezTo>
                  <a:pt x="3883920" y="4730750"/>
                  <a:pt x="3883920" y="4730750"/>
                  <a:pt x="4933949" y="5283066"/>
                </a:cubicBezTo>
                <a:cubicBezTo>
                  <a:pt x="4933949" y="5283066"/>
                  <a:pt x="4933949" y="5283066"/>
                  <a:pt x="3883920" y="5834063"/>
                </a:cubicBezTo>
                <a:cubicBezTo>
                  <a:pt x="2524285" y="5305475"/>
                  <a:pt x="2409664" y="5305475"/>
                  <a:pt x="1050029" y="5834063"/>
                </a:cubicBezTo>
                <a:cubicBezTo>
                  <a:pt x="1050029" y="5834063"/>
                  <a:pt x="1050029" y="5834063"/>
                  <a:pt x="0" y="5283066"/>
                </a:cubicBezTo>
                <a:cubicBezTo>
                  <a:pt x="0" y="5283066"/>
                  <a:pt x="0" y="5283066"/>
                  <a:pt x="1050029" y="4730750"/>
                </a:cubicBezTo>
                <a:close/>
                <a:moveTo>
                  <a:pt x="1050029" y="3368675"/>
                </a:moveTo>
                <a:cubicBezTo>
                  <a:pt x="2409664" y="3898582"/>
                  <a:pt x="2524285" y="3898582"/>
                  <a:pt x="3883920" y="3368675"/>
                </a:cubicBezTo>
                <a:cubicBezTo>
                  <a:pt x="3883920" y="3368675"/>
                  <a:pt x="3883920" y="3368675"/>
                  <a:pt x="4933949" y="3920991"/>
                </a:cubicBezTo>
                <a:cubicBezTo>
                  <a:pt x="4933949" y="3920991"/>
                  <a:pt x="4933949" y="3920991"/>
                  <a:pt x="3883920" y="4471988"/>
                </a:cubicBezTo>
                <a:cubicBezTo>
                  <a:pt x="2524285" y="3943400"/>
                  <a:pt x="2409664" y="3943400"/>
                  <a:pt x="1050029" y="4471988"/>
                </a:cubicBezTo>
                <a:cubicBezTo>
                  <a:pt x="1050029" y="4471988"/>
                  <a:pt x="1050029" y="4471988"/>
                  <a:pt x="0" y="3920991"/>
                </a:cubicBezTo>
                <a:cubicBezTo>
                  <a:pt x="0" y="3920991"/>
                  <a:pt x="0" y="3920991"/>
                  <a:pt x="1050029" y="3368675"/>
                </a:cubicBezTo>
                <a:close/>
                <a:moveTo>
                  <a:pt x="678543" y="305710"/>
                </a:moveTo>
                <a:lnTo>
                  <a:pt x="678543" y="2307316"/>
                </a:lnTo>
                <a:cubicBezTo>
                  <a:pt x="678543" y="2307316"/>
                  <a:pt x="678543" y="2307316"/>
                  <a:pt x="909109" y="2307316"/>
                </a:cubicBezTo>
                <a:cubicBezTo>
                  <a:pt x="1011875" y="2307316"/>
                  <a:pt x="1072481" y="2291503"/>
                  <a:pt x="1119911" y="2234842"/>
                </a:cubicBezTo>
                <a:cubicBezTo>
                  <a:pt x="1192375" y="2147873"/>
                  <a:pt x="1198962" y="1971299"/>
                  <a:pt x="1198962" y="1615517"/>
                </a:cubicBezTo>
                <a:cubicBezTo>
                  <a:pt x="1198962" y="1615517"/>
                  <a:pt x="1198962" y="1615517"/>
                  <a:pt x="1198962" y="996191"/>
                </a:cubicBezTo>
                <a:cubicBezTo>
                  <a:pt x="1198962" y="641727"/>
                  <a:pt x="1192375" y="465153"/>
                  <a:pt x="1119911" y="378184"/>
                </a:cubicBezTo>
                <a:cubicBezTo>
                  <a:pt x="1072481" y="321522"/>
                  <a:pt x="1011875" y="305710"/>
                  <a:pt x="909109" y="305710"/>
                </a:cubicBezTo>
                <a:cubicBezTo>
                  <a:pt x="909109" y="305710"/>
                  <a:pt x="909109" y="305710"/>
                  <a:pt x="678543" y="305710"/>
                </a:cubicBezTo>
                <a:close/>
                <a:moveTo>
                  <a:pt x="1842869" y="0"/>
                </a:moveTo>
                <a:cubicBezTo>
                  <a:pt x="1842869" y="0"/>
                  <a:pt x="1842869" y="0"/>
                  <a:pt x="3073618" y="0"/>
                </a:cubicBezTo>
                <a:cubicBezTo>
                  <a:pt x="3093384" y="0"/>
                  <a:pt x="3105243" y="5271"/>
                  <a:pt x="3114467" y="14495"/>
                </a:cubicBezTo>
                <a:cubicBezTo>
                  <a:pt x="3122374" y="22401"/>
                  <a:pt x="3128962" y="34261"/>
                  <a:pt x="3128962" y="54027"/>
                </a:cubicBezTo>
                <a:cubicBezTo>
                  <a:pt x="3128962" y="54027"/>
                  <a:pt x="3128962" y="54027"/>
                  <a:pt x="3128962" y="275402"/>
                </a:cubicBezTo>
                <a:cubicBezTo>
                  <a:pt x="3128962" y="295168"/>
                  <a:pt x="3122374" y="307028"/>
                  <a:pt x="3114467" y="314934"/>
                </a:cubicBezTo>
                <a:cubicBezTo>
                  <a:pt x="3105243" y="324158"/>
                  <a:pt x="3093384" y="329429"/>
                  <a:pt x="3073618" y="329429"/>
                </a:cubicBezTo>
                <a:cubicBezTo>
                  <a:pt x="3073618" y="329429"/>
                  <a:pt x="3073618" y="329429"/>
                  <a:pt x="2679620" y="329429"/>
                </a:cubicBezTo>
                <a:cubicBezTo>
                  <a:pt x="2679620" y="329429"/>
                  <a:pt x="2679620" y="329429"/>
                  <a:pt x="2679620" y="2558999"/>
                </a:cubicBezTo>
                <a:cubicBezTo>
                  <a:pt x="2679620" y="2578765"/>
                  <a:pt x="2674349" y="2590624"/>
                  <a:pt x="2665125" y="2598530"/>
                </a:cubicBezTo>
                <a:cubicBezTo>
                  <a:pt x="2657219" y="2607755"/>
                  <a:pt x="2645360" y="2613025"/>
                  <a:pt x="2625594" y="2613025"/>
                </a:cubicBezTo>
                <a:cubicBezTo>
                  <a:pt x="2625594" y="2613025"/>
                  <a:pt x="2625594" y="2613025"/>
                  <a:pt x="2290893" y="2613025"/>
                </a:cubicBezTo>
                <a:cubicBezTo>
                  <a:pt x="2271128" y="2613025"/>
                  <a:pt x="2259268" y="2607755"/>
                  <a:pt x="2250044" y="2598530"/>
                </a:cubicBezTo>
                <a:cubicBezTo>
                  <a:pt x="2240820" y="2590624"/>
                  <a:pt x="2235549" y="2578765"/>
                  <a:pt x="2235549" y="2558999"/>
                </a:cubicBezTo>
                <a:cubicBezTo>
                  <a:pt x="2235549" y="2558999"/>
                  <a:pt x="2235549" y="2558999"/>
                  <a:pt x="2235549" y="329429"/>
                </a:cubicBezTo>
                <a:cubicBezTo>
                  <a:pt x="2235549" y="329429"/>
                  <a:pt x="2235549" y="329429"/>
                  <a:pt x="1842869" y="329429"/>
                </a:cubicBezTo>
                <a:cubicBezTo>
                  <a:pt x="1823104" y="329429"/>
                  <a:pt x="1811244" y="324158"/>
                  <a:pt x="1802020" y="314934"/>
                </a:cubicBezTo>
                <a:cubicBezTo>
                  <a:pt x="1792796" y="307028"/>
                  <a:pt x="1787525" y="295168"/>
                  <a:pt x="1787525" y="275402"/>
                </a:cubicBezTo>
                <a:cubicBezTo>
                  <a:pt x="1787525" y="275402"/>
                  <a:pt x="1787525" y="275402"/>
                  <a:pt x="1787525" y="54027"/>
                </a:cubicBezTo>
                <a:cubicBezTo>
                  <a:pt x="1787525" y="34261"/>
                  <a:pt x="1792796" y="22401"/>
                  <a:pt x="1802020" y="14495"/>
                </a:cubicBezTo>
                <a:cubicBezTo>
                  <a:pt x="1811244" y="5271"/>
                  <a:pt x="1823104" y="0"/>
                  <a:pt x="1842869" y="0"/>
                </a:cubicBezTo>
                <a:close/>
                <a:moveTo>
                  <a:pt x="317544" y="0"/>
                </a:moveTo>
                <a:cubicBezTo>
                  <a:pt x="317544" y="0"/>
                  <a:pt x="317544" y="0"/>
                  <a:pt x="972349" y="0"/>
                </a:cubicBezTo>
                <a:cubicBezTo>
                  <a:pt x="1226630" y="0"/>
                  <a:pt x="1382097" y="57980"/>
                  <a:pt x="1476958" y="179209"/>
                </a:cubicBezTo>
                <a:cubicBezTo>
                  <a:pt x="1615298" y="345241"/>
                  <a:pt x="1619250" y="614055"/>
                  <a:pt x="1619250" y="1025181"/>
                </a:cubicBezTo>
                <a:cubicBezTo>
                  <a:pt x="1619250" y="1025181"/>
                  <a:pt x="1619250" y="1025181"/>
                  <a:pt x="1619250" y="1587845"/>
                </a:cubicBezTo>
                <a:cubicBezTo>
                  <a:pt x="1619250" y="1998971"/>
                  <a:pt x="1615298" y="2267784"/>
                  <a:pt x="1476958" y="2433816"/>
                </a:cubicBezTo>
                <a:cubicBezTo>
                  <a:pt x="1382097" y="2555046"/>
                  <a:pt x="1226630" y="2613025"/>
                  <a:pt x="972349" y="2613025"/>
                </a:cubicBezTo>
                <a:cubicBezTo>
                  <a:pt x="972349" y="2613025"/>
                  <a:pt x="972349" y="2613025"/>
                  <a:pt x="317544" y="2613025"/>
                </a:cubicBezTo>
                <a:cubicBezTo>
                  <a:pt x="297781" y="2613025"/>
                  <a:pt x="285923" y="2607755"/>
                  <a:pt x="278018" y="2598530"/>
                </a:cubicBezTo>
                <a:cubicBezTo>
                  <a:pt x="268795" y="2590624"/>
                  <a:pt x="263525" y="2578765"/>
                  <a:pt x="263525" y="2558999"/>
                </a:cubicBezTo>
                <a:cubicBezTo>
                  <a:pt x="263525" y="2558999"/>
                  <a:pt x="263525" y="2558999"/>
                  <a:pt x="263525" y="54027"/>
                </a:cubicBezTo>
                <a:cubicBezTo>
                  <a:pt x="263525" y="34261"/>
                  <a:pt x="268795" y="22401"/>
                  <a:pt x="278018" y="14495"/>
                </a:cubicBezTo>
                <a:cubicBezTo>
                  <a:pt x="285923" y="5271"/>
                  <a:pt x="297781" y="0"/>
                  <a:pt x="317544" y="0"/>
                </a:cubicBezTo>
                <a:close/>
                <a:moveTo>
                  <a:pt x="3359213" y="0"/>
                </a:moveTo>
                <a:cubicBezTo>
                  <a:pt x="3359213" y="0"/>
                  <a:pt x="3359213" y="0"/>
                  <a:pt x="3664991" y="0"/>
                </a:cubicBezTo>
                <a:cubicBezTo>
                  <a:pt x="3684762" y="0"/>
                  <a:pt x="3696624" y="5272"/>
                  <a:pt x="3705850" y="14497"/>
                </a:cubicBezTo>
                <a:cubicBezTo>
                  <a:pt x="3715076" y="22405"/>
                  <a:pt x="3720348" y="34266"/>
                  <a:pt x="3720348" y="54035"/>
                </a:cubicBezTo>
                <a:cubicBezTo>
                  <a:pt x="3720348" y="54035"/>
                  <a:pt x="3720348" y="54035"/>
                  <a:pt x="3720348" y="1903062"/>
                </a:cubicBezTo>
                <a:cubicBezTo>
                  <a:pt x="3720348" y="2103384"/>
                  <a:pt x="3738800" y="2214089"/>
                  <a:pt x="3798111" y="2279984"/>
                </a:cubicBezTo>
                <a:cubicBezTo>
                  <a:pt x="3841605" y="2328747"/>
                  <a:pt x="3899597" y="2349833"/>
                  <a:pt x="3976042" y="2349833"/>
                </a:cubicBezTo>
                <a:cubicBezTo>
                  <a:pt x="4060395" y="2349833"/>
                  <a:pt x="4121023" y="2326111"/>
                  <a:pt x="4163200" y="2279984"/>
                </a:cubicBezTo>
                <a:cubicBezTo>
                  <a:pt x="4226464" y="2211453"/>
                  <a:pt x="4240963" y="2096795"/>
                  <a:pt x="4240963" y="1903062"/>
                </a:cubicBezTo>
                <a:cubicBezTo>
                  <a:pt x="4240963" y="1903062"/>
                  <a:pt x="4240963" y="1903062"/>
                  <a:pt x="4240963" y="54035"/>
                </a:cubicBezTo>
                <a:cubicBezTo>
                  <a:pt x="4240963" y="34266"/>
                  <a:pt x="4246235" y="22405"/>
                  <a:pt x="4255461" y="14497"/>
                </a:cubicBezTo>
                <a:cubicBezTo>
                  <a:pt x="4263369" y="5272"/>
                  <a:pt x="4276549" y="0"/>
                  <a:pt x="4295001" y="0"/>
                </a:cubicBezTo>
                <a:cubicBezTo>
                  <a:pt x="4295001" y="0"/>
                  <a:pt x="4295001" y="0"/>
                  <a:pt x="4602098" y="0"/>
                </a:cubicBezTo>
                <a:cubicBezTo>
                  <a:pt x="4621868" y="0"/>
                  <a:pt x="4633730" y="5272"/>
                  <a:pt x="4641638" y="14497"/>
                </a:cubicBezTo>
                <a:cubicBezTo>
                  <a:pt x="4650864" y="22405"/>
                  <a:pt x="4656136" y="34266"/>
                  <a:pt x="4656136" y="54035"/>
                </a:cubicBezTo>
                <a:cubicBezTo>
                  <a:pt x="4656136" y="54035"/>
                  <a:pt x="4656136" y="54035"/>
                  <a:pt x="4656136" y="1904380"/>
                </a:cubicBezTo>
                <a:cubicBezTo>
                  <a:pt x="4656136" y="2153465"/>
                  <a:pt x="4627140" y="2319521"/>
                  <a:pt x="4507201" y="2459220"/>
                </a:cubicBezTo>
                <a:cubicBezTo>
                  <a:pt x="4405714" y="2577832"/>
                  <a:pt x="4239645" y="2646363"/>
                  <a:pt x="3981314" y="2646363"/>
                </a:cubicBezTo>
                <a:cubicBezTo>
                  <a:pt x="3726938" y="2646363"/>
                  <a:pt x="3559550" y="2581786"/>
                  <a:pt x="3447519" y="2459220"/>
                </a:cubicBezTo>
                <a:cubicBezTo>
                  <a:pt x="3340760" y="2341926"/>
                  <a:pt x="3305174" y="2173233"/>
                  <a:pt x="3305174" y="1904380"/>
                </a:cubicBezTo>
                <a:cubicBezTo>
                  <a:pt x="3305174" y="1904380"/>
                  <a:pt x="3305174" y="1904380"/>
                  <a:pt x="3305174" y="54035"/>
                </a:cubicBezTo>
                <a:cubicBezTo>
                  <a:pt x="3305174" y="34266"/>
                  <a:pt x="3310446" y="22405"/>
                  <a:pt x="3318354" y="14497"/>
                </a:cubicBezTo>
                <a:cubicBezTo>
                  <a:pt x="3327580" y="5272"/>
                  <a:pt x="3339442" y="0"/>
                  <a:pt x="3359213" y="0"/>
                </a:cubicBezTo>
                <a:close/>
              </a:path>
            </a:pathLst>
          </a:custGeom>
          <a:solidFill>
            <a:srgbClr val="F6D04D"/>
          </a:solidFill>
          <a:ln>
            <a:noFill/>
          </a:ln>
        </p:spPr>
        <p:txBody>
          <a:bodyPr vert="horz" wrap="square" lIns="91440" tIns="45720" rIns="91440" bIns="45720" numCol="1" anchor="t" anchorCtr="0" compatLnSpc="1">
            <a:prstTxWarp prst="textNoShape">
              <a:avLst/>
            </a:prstTxWarp>
            <a:noAutofit/>
          </a:bodyPr>
          <a:lstStyle/>
          <a:p>
            <a:endParaRPr lang="da-DK"/>
          </a:p>
        </p:txBody>
      </p:sp>
      <p:sp>
        <p:nvSpPr>
          <p:cNvPr id="11" name="Bottom bar">
            <a:extLst>
              <a:ext uri="{FF2B5EF4-FFF2-40B4-BE49-F238E27FC236}">
                <a16:creationId xmlns:a16="http://schemas.microsoft.com/office/drawing/2014/main" id="{FFFFD011-0D94-46EE-B45C-787FE82C3B5E}"/>
              </a:ext>
            </a:extLst>
          </p:cNvPr>
          <p:cNvSpPr/>
          <p:nvPr userDrawn="1"/>
        </p:nvSpPr>
        <p:spPr bwMode="auto">
          <a:xfrm>
            <a:off x="0" y="6541200"/>
            <a:ext cx="12193200" cy="316800"/>
          </a:xfrm>
          <a:prstGeom prst="rect">
            <a:avLst/>
          </a:prstGeom>
          <a:solidFill>
            <a:srgbClr val="F6D04D"/>
          </a:solidFill>
          <a:ln w="9525" cap="flat" cmpd="sng" algn="ctr">
            <a:noFill/>
            <a:prstDash val="solid"/>
            <a:miter lim="800000"/>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100000"/>
              </a:lnSpc>
              <a:spcBef>
                <a:spcPts val="432"/>
              </a:spcBef>
              <a:spcAft>
                <a:spcPct val="0"/>
              </a:spcAft>
              <a:buClrTx/>
              <a:buSzTx/>
              <a:buFontTx/>
              <a:buNone/>
              <a:tabLst/>
            </a:pPr>
            <a:endParaRPr kumimoji="0" lang="da-DK" sz="1600" b="0" i="0" u="none" strike="noStrike" cap="none" normalizeH="0" baseline="0" dirty="0" err="1">
              <a:ln>
                <a:noFill/>
              </a:ln>
              <a:solidFill>
                <a:srgbClr val="FFFFFF"/>
              </a:solidFill>
              <a:effectLst/>
              <a:latin typeface="+mn-lt"/>
              <a:ea typeface="ＭＳ Ｐゴシック" pitchFamily="-80" charset="-128"/>
            </a:endParaRPr>
          </a:p>
        </p:txBody>
      </p:sp>
      <p:sp>
        <p:nvSpPr>
          <p:cNvPr id="3" name="FLD_Presentation Title"/>
          <p:cNvSpPr>
            <a:spLocks noGrp="1"/>
          </p:cNvSpPr>
          <p:nvPr>
            <p:ph type="ftr" sz="quarter" idx="3"/>
          </p:nvPr>
        </p:nvSpPr>
        <p:spPr>
          <a:xfrm>
            <a:off x="0" y="6912000"/>
            <a:ext cx="0" cy="0"/>
          </a:xfrm>
          <a:prstGeom prst="rect">
            <a:avLst/>
          </a:prstGeom>
        </p:spPr>
        <p:txBody>
          <a:bodyPr vert="horz" lIns="0" tIns="0" rIns="0" bIns="0" rtlCol="0" anchor="t" anchorCtr="0"/>
          <a:lstStyle>
            <a:lvl1pPr algn="l">
              <a:spcBef>
                <a:spcPts val="0"/>
              </a:spcBef>
              <a:defRPr sz="700" b="0">
                <a:noFill/>
                <a:latin typeface="+mn-lt"/>
              </a:defRPr>
            </a:lvl1pPr>
          </a:lstStyle>
          <a:p>
            <a:endParaRPr lang="da-DK" dirty="0"/>
          </a:p>
        </p:txBody>
      </p:sp>
      <p:sp>
        <p:nvSpPr>
          <p:cNvPr id="4" name="Slide Number Placeholder 3"/>
          <p:cNvSpPr>
            <a:spLocks noGrp="1"/>
          </p:cNvSpPr>
          <p:nvPr>
            <p:ph type="sldNum" sz="quarter" idx="4"/>
          </p:nvPr>
        </p:nvSpPr>
        <p:spPr>
          <a:xfrm>
            <a:off x="11506450" y="6541200"/>
            <a:ext cx="432600" cy="316800"/>
          </a:xfrm>
          <a:prstGeom prst="rect">
            <a:avLst/>
          </a:prstGeom>
        </p:spPr>
        <p:txBody>
          <a:bodyPr vert="horz" lIns="0" tIns="0" rIns="0" bIns="0" rtlCol="0" anchor="ctr" anchorCtr="0"/>
          <a:lstStyle>
            <a:lvl1pPr algn="l">
              <a:defRPr sz="700" b="1">
                <a:solidFill>
                  <a:schemeClr val="bg1"/>
                </a:solidFill>
                <a:latin typeface="+mn-lt"/>
              </a:defRPr>
            </a:lvl1pPr>
          </a:lstStyle>
          <a:p>
            <a:fld id="{103EA872-A674-449B-A120-B97244F8E91D}" type="slidenum">
              <a:rPr lang="da-DK" smtClean="0"/>
              <a:pPr/>
              <a:t>‹#›</a:t>
            </a:fld>
            <a:endParaRPr lang="da-DK" dirty="0"/>
          </a:p>
        </p:txBody>
      </p:sp>
      <p:sp>
        <p:nvSpPr>
          <p:cNvPr id="113666" name="Rectangle 2"/>
          <p:cNvSpPr>
            <a:spLocks noGrp="1" noChangeArrowheads="1"/>
          </p:cNvSpPr>
          <p:nvPr>
            <p:ph type="title"/>
          </p:nvPr>
        </p:nvSpPr>
        <p:spPr bwMode="auto">
          <a:xfrm>
            <a:off x="1774726" y="426127"/>
            <a:ext cx="9312374" cy="9727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b" anchorCtr="0" compatLnSpc="1">
            <a:prstTxWarp prst="textNoShape">
              <a:avLst/>
            </a:prstTxWarp>
          </a:bodyPr>
          <a:lstStyle/>
          <a:p>
            <a:pPr lvl="0"/>
            <a:r>
              <a:rPr lang="da-DK" dirty="0"/>
              <a:t>Click to edit Master title style</a:t>
            </a:r>
          </a:p>
        </p:txBody>
      </p:sp>
      <p:sp>
        <p:nvSpPr>
          <p:cNvPr id="113667" name="Rectangle 3"/>
          <p:cNvSpPr>
            <a:spLocks noGrp="1" noChangeArrowheads="1"/>
          </p:cNvSpPr>
          <p:nvPr>
            <p:ph type="body" idx="1"/>
          </p:nvPr>
        </p:nvSpPr>
        <p:spPr bwMode="auto">
          <a:xfrm>
            <a:off x="1774726" y="1706328"/>
            <a:ext cx="9312374" cy="45455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t" anchorCtr="0" compatLnSpc="1">
            <a:prstTxWarp prst="textNoShape">
              <a:avLst/>
            </a:prstTxWarp>
          </a:bodyPr>
          <a:lstStyle/>
          <a:p>
            <a:pPr lvl="0"/>
            <a:r>
              <a:rPr lang="da-DK" dirty="0"/>
              <a:t>Edit Master text styles</a:t>
            </a:r>
            <a:endParaRPr lang="da-DK"/>
          </a:p>
          <a:p>
            <a:pPr lvl="1"/>
            <a:r>
              <a:rPr lang="da-DK" dirty="0"/>
              <a:t>Second level</a:t>
            </a:r>
            <a:endParaRPr lang="da-DK"/>
          </a:p>
          <a:p>
            <a:pPr lvl="2"/>
            <a:r>
              <a:rPr lang="da-DK" dirty="0"/>
              <a:t>Third level</a:t>
            </a:r>
            <a:endParaRPr lang="da-DK"/>
          </a:p>
          <a:p>
            <a:pPr lvl="3"/>
            <a:r>
              <a:rPr lang="da-DK" dirty="0"/>
              <a:t>Fourth level</a:t>
            </a:r>
            <a:endParaRPr lang="da-DK"/>
          </a:p>
          <a:p>
            <a:pPr lvl="4"/>
            <a:r>
              <a:rPr lang="da-DK" dirty="0"/>
              <a:t>Fifth level</a:t>
            </a:r>
            <a:endParaRPr lang="da-DK"/>
          </a:p>
          <a:p>
            <a:pPr lvl="5"/>
            <a:endParaRPr lang="da-DK" dirty="0"/>
          </a:p>
        </p:txBody>
      </p:sp>
      <p:sp>
        <p:nvSpPr>
          <p:cNvPr id="113676" name="text" descr="{&quot;templafy&quot;:{&quot;id&quot;:&quot;774cbe64-6d7d-4f70-9ec1-06ac10025550&quot;}}" title="UserProfile.Offices.Workarea_{{DocumentLanguage}}"/>
          <p:cNvSpPr>
            <a:spLocks noChangeArrowheads="1"/>
          </p:cNvSpPr>
          <p:nvPr userDrawn="1"/>
        </p:nvSpPr>
        <p:spPr bwMode="auto">
          <a:xfrm>
            <a:off x="1774726" y="6541200"/>
            <a:ext cx="3397071" cy="316800"/>
          </a:xfrm>
          <a:prstGeom prst="rect">
            <a:avLst/>
          </a:prstGeom>
          <a:noFill/>
          <a:ln>
            <a:noFill/>
          </a:ln>
        </p:spPr>
        <p:txBody>
          <a:bodyPr lIns="0" tIns="0" rIns="0" bIns="0" anchor="ctr" anchorCtr="0"/>
          <a:lstStyle/>
          <a:p>
            <a:pPr algn="l" eaLnBrk="0" hangingPunct="0">
              <a:spcBef>
                <a:spcPct val="0"/>
              </a:spcBef>
            </a:pPr>
            <a:r>
              <a:rPr lang="da-DK" sz="700" b="1" dirty="0">
                <a:solidFill>
                  <a:schemeClr val="bg1"/>
                </a:solidFill>
                <a:latin typeface="+mn-lt"/>
              </a:rPr>
              <a:t>DTU Fødevareinstituttet</a:t>
            </a:r>
          </a:p>
        </p:txBody>
      </p:sp>
      <p:sp>
        <p:nvSpPr>
          <p:cNvPr id="5" name="date" descr="{&quot;templafy&quot;:{&quot;id&quot;:&quot;be8e3356-792b-41f1-9fee-00485f2ada88&quot;}}" title="Form.Date">
            <a:extLst>
              <a:ext uri="{FF2B5EF4-FFF2-40B4-BE49-F238E27FC236}">
                <a16:creationId xmlns:a16="http://schemas.microsoft.com/office/drawing/2014/main" id="{792B975C-625D-4095-8E1D-63F20A11B57C}"/>
              </a:ext>
            </a:extLst>
          </p:cNvPr>
          <p:cNvSpPr/>
          <p:nvPr userDrawn="1"/>
        </p:nvSpPr>
        <p:spPr bwMode="auto">
          <a:xfrm>
            <a:off x="251363" y="6541200"/>
            <a:ext cx="1104013" cy="316800"/>
          </a:xfrm>
          <a:prstGeom prst="rect">
            <a:avLst/>
          </a:prstGeom>
          <a:no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r" defTabSz="914400" rtl="0" eaLnBrk="1" fontAlgn="base" latinLnBrk="0" hangingPunct="1">
              <a:lnSpc>
                <a:spcPct val="100000"/>
              </a:lnSpc>
              <a:spcBef>
                <a:spcPct val="50000"/>
              </a:spcBef>
              <a:spcAft>
                <a:spcPct val="0"/>
              </a:spcAft>
              <a:buClrTx/>
              <a:buSzTx/>
              <a:buFontTx/>
              <a:buNone/>
              <a:tabLst/>
            </a:pPr>
            <a:r>
              <a:rPr kumimoji="0" lang="da-DK" sz="700" b="1" i="0" u="none" strike="noStrike" cap="none" normalizeH="0" baseline="0" dirty="0">
                <a:ln>
                  <a:noFill/>
                </a:ln>
                <a:solidFill>
                  <a:schemeClr val="bg1"/>
                </a:solidFill>
                <a:effectLst/>
                <a:latin typeface="+mn-lt"/>
                <a:ea typeface="ＭＳ Ｐゴシック" pitchFamily="-80" charset="-128"/>
              </a:rPr>
              <a:t>18. april 2023</a:t>
            </a:r>
          </a:p>
        </p:txBody>
      </p:sp>
      <p:sp>
        <p:nvSpPr>
          <p:cNvPr id="7" name="text" descr="{&quot;templafy&quot;:{&quot;id&quot;:&quot;339c944a-21a3-4d30-bda0-9bd24a88b597&quot;}}" title="Form.PresentationTitle">
            <a:extLst>
              <a:ext uri="{FF2B5EF4-FFF2-40B4-BE49-F238E27FC236}">
                <a16:creationId xmlns:a16="http://schemas.microsoft.com/office/drawing/2014/main" id="{06B09BDB-1C7D-4F8A-8F1B-82D88054A428}"/>
              </a:ext>
            </a:extLst>
          </p:cNvPr>
          <p:cNvSpPr txBox="1"/>
          <p:nvPr userDrawn="1"/>
        </p:nvSpPr>
        <p:spPr>
          <a:xfrm>
            <a:off x="5591149" y="6541200"/>
            <a:ext cx="5495949" cy="316800"/>
          </a:xfrm>
          <a:prstGeom prst="rect">
            <a:avLst/>
          </a:prstGeom>
          <a:noFill/>
        </p:spPr>
        <p:txBody>
          <a:bodyPr wrap="square" lIns="0" tIns="0" rIns="0" bIns="0" rtlCol="0" anchor="ctr" anchorCtr="0">
            <a:noAutofit/>
          </a:bodyPr>
          <a:lstStyle/>
          <a:p>
            <a:pPr algn="r"/>
            <a:endParaRPr lang="da-DK" sz="700" dirty="0">
              <a:solidFill>
                <a:schemeClr val="bg1"/>
              </a:solidFill>
              <a:latin typeface="+mn-lt"/>
            </a:endParaRPr>
          </a:p>
        </p:txBody>
      </p:sp>
      <p:sp>
        <p:nvSpPr>
          <p:cNvPr id="2" name="Top bar">
            <a:extLst>
              <a:ext uri="{FF2B5EF4-FFF2-40B4-BE49-F238E27FC236}">
                <a16:creationId xmlns:a16="http://schemas.microsoft.com/office/drawing/2014/main" id="{35912424-89BF-4A93-9096-3282916C71FE}"/>
              </a:ext>
            </a:extLst>
          </p:cNvPr>
          <p:cNvSpPr/>
          <p:nvPr userDrawn="1"/>
        </p:nvSpPr>
        <p:spPr bwMode="auto">
          <a:xfrm>
            <a:off x="0" y="0"/>
            <a:ext cx="12193200" cy="50400"/>
          </a:xfrm>
          <a:prstGeom prst="rect">
            <a:avLst/>
          </a:prstGeom>
          <a:solidFill>
            <a:srgbClr val="F6D04D"/>
          </a:solidFill>
          <a:ln w="9525" cap="flat" cmpd="sng" algn="ctr">
            <a:noFill/>
            <a:prstDash val="solid"/>
            <a:miter lim="800000"/>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100000"/>
              </a:lnSpc>
              <a:spcBef>
                <a:spcPts val="432"/>
              </a:spcBef>
              <a:spcAft>
                <a:spcPct val="0"/>
              </a:spcAft>
              <a:buClrTx/>
              <a:buSzTx/>
              <a:buFontTx/>
              <a:buNone/>
              <a:tabLst/>
            </a:pPr>
            <a:endParaRPr kumimoji="0" lang="da-DK" sz="1600" b="0" i="0" u="none" strike="noStrike" cap="none" normalizeH="0" baseline="0" dirty="0" err="1">
              <a:ln>
                <a:noFill/>
              </a:ln>
              <a:solidFill>
                <a:srgbClr val="FFFFFF"/>
              </a:solidFill>
              <a:effectLst/>
              <a:latin typeface="+mn-lt"/>
              <a:ea typeface="ＭＳ Ｐゴシック" pitchFamily="-80" charset="-128"/>
            </a:endParaRPr>
          </a:p>
        </p:txBody>
      </p:sp>
    </p:spTree>
    <p:extLst>
      <p:ext uri="{BB962C8B-B14F-4D97-AF65-F5344CB8AC3E}">
        <p14:creationId xmlns:p14="http://schemas.microsoft.com/office/powerpoint/2010/main" val="2454702602"/>
      </p:ext>
    </p:extLst>
  </p:cSld>
  <p:clrMap bg1="lt1" tx1="dk1" bg2="lt2" tx2="dk2" accent1="accent1" accent2="accent2" accent3="accent3" accent4="accent4" accent5="accent5" accent6="accent6" hlink="hlink" folHlink="folHlink"/>
  <p:sldLayoutIdLst>
    <p:sldLayoutId id="2147483663" r:id="rId1"/>
    <p:sldLayoutId id="2147483671" r:id="rId2"/>
    <p:sldLayoutId id="2147483664" r:id="rId3"/>
    <p:sldLayoutId id="2147483677" r:id="rId4"/>
    <p:sldLayoutId id="2147483672" r:id="rId5"/>
    <p:sldLayoutId id="2147483673" r:id="rId6"/>
    <p:sldLayoutId id="2147483676" r:id="rId7"/>
    <p:sldLayoutId id="2147483666" r:id="rId8"/>
    <p:sldLayoutId id="2147483667" r:id="rId9"/>
    <p:sldLayoutId id="2147483668" r:id="rId10"/>
    <p:sldLayoutId id="2147483669" r:id="rId11"/>
    <p:sldLayoutId id="2147483678" r:id="rId12"/>
    <p:sldLayoutId id="2147483679" r:id="rId13"/>
    <p:sldLayoutId id="2147483680" r:id="rId14"/>
  </p:sldLayoutIdLst>
  <p:hf hdr="0" dt="0"/>
  <p:txStyles>
    <p:titleStyle>
      <a:lvl1pPr algn="l" rtl="0" eaLnBrk="1" fontAlgn="base" hangingPunct="1">
        <a:spcBef>
          <a:spcPct val="0"/>
        </a:spcBef>
        <a:spcAft>
          <a:spcPct val="0"/>
        </a:spcAft>
        <a:defRPr sz="3000" b="1">
          <a:solidFill>
            <a:srgbClr val="000000"/>
          </a:solidFill>
          <a:latin typeface="+mj-lt"/>
          <a:ea typeface="+mj-ea"/>
          <a:cs typeface="+mj-cs"/>
        </a:defRPr>
      </a:lvl1pPr>
      <a:lvl2pPr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2pPr>
      <a:lvl3pPr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3pPr>
      <a:lvl4pPr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4pPr>
      <a:lvl5pPr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5pPr>
      <a:lvl6pPr marL="457200"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6pPr>
      <a:lvl7pPr marL="914400"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7pPr>
      <a:lvl8pPr marL="1371600"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8pPr>
      <a:lvl9pPr marL="1828800"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9pPr>
    </p:titleStyle>
    <p:bodyStyle>
      <a:lvl1pPr marL="198000" indent="-198000" algn="l" rtl="0" eaLnBrk="1" fontAlgn="base" hangingPunct="1">
        <a:spcBef>
          <a:spcPct val="20000"/>
        </a:spcBef>
        <a:spcAft>
          <a:spcPct val="0"/>
        </a:spcAft>
        <a:buChar char="•"/>
        <a:defRPr sz="1800">
          <a:solidFill>
            <a:schemeClr val="tx1"/>
          </a:solidFill>
          <a:latin typeface="+mn-lt"/>
          <a:ea typeface="+mn-ea"/>
          <a:cs typeface="+mn-cs"/>
        </a:defRPr>
      </a:lvl1pPr>
      <a:lvl2pPr marL="414000" indent="-198000" algn="l" rtl="0" eaLnBrk="1" fontAlgn="base" hangingPunct="1">
        <a:spcBef>
          <a:spcPct val="20000"/>
        </a:spcBef>
        <a:spcAft>
          <a:spcPct val="0"/>
        </a:spcAft>
        <a:buChar char="–"/>
        <a:defRPr sz="1800">
          <a:solidFill>
            <a:schemeClr val="tx1"/>
          </a:solidFill>
          <a:latin typeface="+mn-lt"/>
          <a:ea typeface="+mn-ea"/>
        </a:defRPr>
      </a:lvl2pPr>
      <a:lvl3pPr marL="615600" indent="-198000" algn="l" rtl="0" eaLnBrk="1" fontAlgn="base" hangingPunct="1">
        <a:spcBef>
          <a:spcPct val="20000"/>
        </a:spcBef>
        <a:spcAft>
          <a:spcPct val="0"/>
        </a:spcAft>
        <a:buChar char="•"/>
        <a:defRPr sz="1800">
          <a:solidFill>
            <a:schemeClr val="tx1"/>
          </a:solidFill>
          <a:latin typeface="+mn-lt"/>
          <a:ea typeface="+mn-ea"/>
        </a:defRPr>
      </a:lvl3pPr>
      <a:lvl4pPr marL="828000" indent="-198000" algn="l" rtl="0" eaLnBrk="1" fontAlgn="base" hangingPunct="1">
        <a:spcBef>
          <a:spcPct val="20000"/>
        </a:spcBef>
        <a:spcAft>
          <a:spcPct val="0"/>
        </a:spcAft>
        <a:buChar char="–"/>
        <a:defRPr sz="1800">
          <a:solidFill>
            <a:schemeClr val="tx1"/>
          </a:solidFill>
          <a:latin typeface="+mn-lt"/>
          <a:ea typeface="+mn-ea"/>
        </a:defRPr>
      </a:lvl4pPr>
      <a:lvl5pPr marL="1026000" indent="-198000" algn="l" rtl="0" eaLnBrk="1" fontAlgn="base" hangingPunct="1">
        <a:spcBef>
          <a:spcPct val="20000"/>
        </a:spcBef>
        <a:spcAft>
          <a:spcPct val="0"/>
        </a:spcAft>
        <a:buChar char="»"/>
        <a:defRPr sz="1800">
          <a:solidFill>
            <a:schemeClr val="tx1"/>
          </a:solidFill>
          <a:latin typeface="+mn-lt"/>
          <a:ea typeface="+mn-ea"/>
        </a:defRPr>
      </a:lvl5pPr>
      <a:lvl6pPr marL="1026000" indent="-198000" algn="l" rtl="0" eaLnBrk="1" fontAlgn="base" hangingPunct="1">
        <a:spcBef>
          <a:spcPct val="20000"/>
        </a:spcBef>
        <a:spcAft>
          <a:spcPct val="0"/>
        </a:spcAft>
        <a:buChar char="»"/>
        <a:defRPr sz="1800">
          <a:solidFill>
            <a:schemeClr val="tx1"/>
          </a:solidFill>
          <a:latin typeface="+mn-lt"/>
          <a:ea typeface="+mn-ea"/>
        </a:defRPr>
      </a:lvl6pPr>
      <a:lvl7pPr marL="1026000" indent="-198000" algn="l" rtl="0" eaLnBrk="1" fontAlgn="base" hangingPunct="1">
        <a:spcBef>
          <a:spcPct val="20000"/>
        </a:spcBef>
        <a:spcAft>
          <a:spcPct val="0"/>
        </a:spcAft>
        <a:buChar char="»"/>
        <a:defRPr sz="1800">
          <a:solidFill>
            <a:schemeClr val="tx1"/>
          </a:solidFill>
          <a:latin typeface="+mn-lt"/>
          <a:ea typeface="+mn-ea"/>
        </a:defRPr>
      </a:lvl7pPr>
      <a:lvl8pPr marL="1026000" indent="-198000" algn="l" rtl="0" eaLnBrk="1" fontAlgn="base" hangingPunct="1">
        <a:spcBef>
          <a:spcPct val="20000"/>
        </a:spcBef>
        <a:spcAft>
          <a:spcPct val="0"/>
        </a:spcAft>
        <a:buChar char="»"/>
        <a:defRPr sz="1800">
          <a:solidFill>
            <a:schemeClr val="tx1"/>
          </a:solidFill>
          <a:latin typeface="+mn-lt"/>
          <a:ea typeface="+mn-ea"/>
        </a:defRPr>
      </a:lvl8pPr>
      <a:lvl9pPr marL="1026000" indent="-198000" algn="l" rtl="0" eaLnBrk="1" fontAlgn="base" hangingPunct="1">
        <a:spcBef>
          <a:spcPct val="20000"/>
        </a:spcBef>
        <a:spcAft>
          <a:spcPct val="0"/>
        </a:spcAft>
        <a:buChar char="»"/>
        <a:defRPr sz="1800">
          <a:solidFill>
            <a:schemeClr val="tx1"/>
          </a:solidFill>
          <a:latin typeface="+mn-lt"/>
          <a:ea typeface="+mn-ea"/>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268" userDrawn="1">
          <p15:clr>
            <a:srgbClr val="F26B43"/>
          </p15:clr>
        </p15:guide>
        <p15:guide id="4" orient="horz" pos="881" userDrawn="1">
          <p15:clr>
            <a:srgbClr val="F26B43"/>
          </p15:clr>
        </p15:guide>
        <p15:guide id="5" orient="horz" pos="1074" userDrawn="1">
          <p15:clr>
            <a:srgbClr val="F26B43"/>
          </p15:clr>
        </p15:guide>
        <p15:guide id="6" orient="horz" pos="3938"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customXml" Target="../../customXml/item5.xml"/><Relationship Id="rId1" Type="http://schemas.openxmlformats.org/officeDocument/2006/relationships/customXml" Target="../../customXml/item8.xml"/><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41.png"/><Relationship Id="rId5" Type="http://schemas.openxmlformats.org/officeDocument/2006/relationships/image" Target="../media/image40.jpeg"/><Relationship Id="rId4" Type="http://schemas.openxmlformats.org/officeDocument/2006/relationships/image" Target="../media/image39.jpeg"/></Relationships>
</file>

<file path=ppt/slides/_rels/slide1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12.xml"/><Relationship Id="rId5" Type="http://schemas.openxmlformats.org/officeDocument/2006/relationships/image" Target="../media/image45.jpeg"/><Relationship Id="rId4" Type="http://schemas.openxmlformats.org/officeDocument/2006/relationships/image" Target="../media/image44.png"/></Relationships>
</file>

<file path=ppt/slides/_rels/slide1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12.xml"/><Relationship Id="rId6" Type="http://schemas.microsoft.com/office/2007/relationships/hdphoto" Target="../media/hdphoto2.wdp"/><Relationship Id="rId5" Type="http://schemas.openxmlformats.org/officeDocument/2006/relationships/image" Target="../media/image49.png"/><Relationship Id="rId4" Type="http://schemas.openxmlformats.org/officeDocument/2006/relationships/image" Target="../media/image48.jpeg"/></Relationships>
</file>

<file path=ppt/slides/_rels/slide1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png"/><Relationship Id="rId1" Type="http://schemas.openxmlformats.org/officeDocument/2006/relationships/slideLayout" Target="../slideLayouts/slideLayout12.xml"/><Relationship Id="rId4" Type="http://schemas.openxmlformats.org/officeDocument/2006/relationships/image" Target="../media/image52.jpeg"/></Relationships>
</file>

<file path=ppt/slides/_rels/slide1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12.xml"/><Relationship Id="rId5" Type="http://schemas.openxmlformats.org/officeDocument/2006/relationships/image" Target="../media/image56.png"/><Relationship Id="rId4" Type="http://schemas.openxmlformats.org/officeDocument/2006/relationships/image" Target="../media/image55.jpeg"/></Relationships>
</file>

<file path=ppt/slides/_rels/slide1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7.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61.jpeg"/><Relationship Id="rId5" Type="http://schemas.openxmlformats.org/officeDocument/2006/relationships/image" Target="../media/image60.png"/><Relationship Id="rId4" Type="http://schemas.openxmlformats.org/officeDocument/2006/relationships/image" Target="../media/image59.jpeg"/></Relationships>
</file>

<file path=ppt/slides/_rels/slide1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35.jpg"/><Relationship Id="rId7" Type="http://schemas.openxmlformats.org/officeDocument/2006/relationships/image" Target="../media/image64.png"/><Relationship Id="rId2" Type="http://schemas.openxmlformats.org/officeDocument/2006/relationships/notesSlide" Target="../notesSlides/notesSlide6.xml"/><Relationship Id="rId1" Type="http://schemas.openxmlformats.org/officeDocument/2006/relationships/slideLayout" Target="../slideLayouts/slideLayout14.xml"/><Relationship Id="rId6" Type="http://schemas.openxmlformats.org/officeDocument/2006/relationships/image" Target="../media/image33.jpg"/><Relationship Id="rId5" Type="http://schemas.openxmlformats.org/officeDocument/2006/relationships/image" Target="../media/image63.jpg"/><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8" Type="http://schemas.openxmlformats.org/officeDocument/2006/relationships/image" Target="../media/image70.jpg"/><Relationship Id="rId3" Type="http://schemas.openxmlformats.org/officeDocument/2006/relationships/image" Target="../media/image65.jpeg"/><Relationship Id="rId7" Type="http://schemas.openxmlformats.org/officeDocument/2006/relationships/image" Target="../media/image69.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68.jpeg"/><Relationship Id="rId5" Type="http://schemas.openxmlformats.org/officeDocument/2006/relationships/image" Target="../media/image67.jpg"/><Relationship Id="rId10" Type="http://schemas.openxmlformats.org/officeDocument/2006/relationships/hyperlink" Target="https://www.dansktang.dk/frisk-tang-til-restauranter/" TargetMode="External"/><Relationship Id="rId4" Type="http://schemas.openxmlformats.org/officeDocument/2006/relationships/image" Target="../media/image66.jpeg"/><Relationship Id="rId9" Type="http://schemas.openxmlformats.org/officeDocument/2006/relationships/image" Target="../media/image71.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customXml" Target="../../customXml/item2.xml"/><Relationship Id="rId1" Type="http://schemas.openxmlformats.org/officeDocument/2006/relationships/customXml" Target="../../customXml/item7.xml"/><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customXml" Target="../../customXml/item11.xml"/><Relationship Id="rId1" Type="http://schemas.openxmlformats.org/officeDocument/2006/relationships/customXml" Target="../../customXml/item12.xml"/><Relationship Id="rId4" Type="http://schemas.openxmlformats.org/officeDocument/2006/relationships/image" Target="../media/image72.png"/></Relationships>
</file>

<file path=ppt/slides/_rels/slide21.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12.xml"/><Relationship Id="rId4" Type="http://schemas.openxmlformats.org/officeDocument/2006/relationships/image" Target="../media/image75.jpeg"/></Relationships>
</file>

<file path=ppt/slides/_rels/slide22.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12.xml"/><Relationship Id="rId5" Type="http://schemas.openxmlformats.org/officeDocument/2006/relationships/image" Target="../media/image79.jpeg"/><Relationship Id="rId4" Type="http://schemas.openxmlformats.org/officeDocument/2006/relationships/image" Target="../media/image78.jpeg"/></Relationships>
</file>

<file path=ppt/slides/_rels/slide23.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12.xml"/><Relationship Id="rId4" Type="http://schemas.openxmlformats.org/officeDocument/2006/relationships/image" Target="../media/image82.jpeg"/></Relationships>
</file>

<file path=ppt/slides/_rels/slide24.xml.rels><?xml version="1.0" encoding="UTF-8" standalone="yes"?>
<Relationships xmlns="http://schemas.openxmlformats.org/package/2006/relationships"><Relationship Id="rId3" Type="http://schemas.openxmlformats.org/officeDocument/2006/relationships/hyperlink" Target="https://cosmeticobs.com/fr/articles/portraits-8/les-algues-en-cosmetique-33-4015" TargetMode="External"/><Relationship Id="rId2" Type="http://schemas.openxmlformats.org/officeDocument/2006/relationships/image" Target="../media/image83.png"/><Relationship Id="rId1" Type="http://schemas.openxmlformats.org/officeDocument/2006/relationships/slideLayout" Target="../slideLayouts/slideLayout12.xml"/><Relationship Id="rId6" Type="http://schemas.openxmlformats.org/officeDocument/2006/relationships/image" Target="../media/image85.jpeg"/><Relationship Id="rId5" Type="http://schemas.openxmlformats.org/officeDocument/2006/relationships/image" Target="../media/image84.png"/><Relationship Id="rId4" Type="http://schemas.openxmlformats.org/officeDocument/2006/relationships/hyperlink" Target="http://www.tang.nu/"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88.jpeg"/><Relationship Id="rId7" Type="http://schemas.openxmlformats.org/officeDocument/2006/relationships/image" Target="../media/image92.wmf"/><Relationship Id="rId2" Type="http://schemas.openxmlformats.org/officeDocument/2006/relationships/image" Target="../media/image87.jpeg"/><Relationship Id="rId1" Type="http://schemas.openxmlformats.org/officeDocument/2006/relationships/slideLayout" Target="../slideLayouts/slideLayout12.xml"/><Relationship Id="rId6" Type="http://schemas.openxmlformats.org/officeDocument/2006/relationships/image" Target="../media/image91.jpeg"/><Relationship Id="rId5" Type="http://schemas.openxmlformats.org/officeDocument/2006/relationships/image" Target="../media/image90.jpeg"/><Relationship Id="rId4" Type="http://schemas.openxmlformats.org/officeDocument/2006/relationships/image" Target="../media/image89.jpeg"/></Relationships>
</file>

<file path=ppt/slides/_rels/slide27.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97.jpeg"/><Relationship Id="rId5" Type="http://schemas.openxmlformats.org/officeDocument/2006/relationships/image" Target="../media/image96.jpeg"/><Relationship Id="rId4" Type="http://schemas.openxmlformats.org/officeDocument/2006/relationships/image" Target="../media/image95.png"/></Relationships>
</file>

<file path=ppt/slides/_rels/slide28.xml.rels><?xml version="1.0" encoding="UTF-8" standalone="yes"?>
<Relationships xmlns="http://schemas.openxmlformats.org/package/2006/relationships"><Relationship Id="rId3" Type="http://schemas.openxmlformats.org/officeDocument/2006/relationships/image" Target="../media/image99.jpeg"/><Relationship Id="rId7" Type="http://schemas.openxmlformats.org/officeDocument/2006/relationships/image" Target="../media/image103.jpeg"/><Relationship Id="rId2" Type="http://schemas.openxmlformats.org/officeDocument/2006/relationships/image" Target="../media/image98.jpeg"/><Relationship Id="rId1" Type="http://schemas.openxmlformats.org/officeDocument/2006/relationships/slideLayout" Target="../slideLayouts/slideLayout12.xml"/><Relationship Id="rId6" Type="http://schemas.openxmlformats.org/officeDocument/2006/relationships/image" Target="../media/image102.jpeg"/><Relationship Id="rId5" Type="http://schemas.openxmlformats.org/officeDocument/2006/relationships/image" Target="../media/image101.jpeg"/><Relationship Id="rId4" Type="http://schemas.openxmlformats.org/officeDocument/2006/relationships/image" Target="../media/image100.jpeg"/></Relationships>
</file>

<file path=ppt/slides/_rels/slide29.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png"/><Relationship Id="rId1" Type="http://schemas.openxmlformats.org/officeDocument/2006/relationships/slideLayout" Target="../slideLayouts/slideLayout12.xml"/><Relationship Id="rId5" Type="http://schemas.openxmlformats.org/officeDocument/2006/relationships/image" Target="../media/image107.jpeg"/><Relationship Id="rId4" Type="http://schemas.openxmlformats.org/officeDocument/2006/relationships/image" Target="../media/image106.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image" Target="../media/image108.jpe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110.png"/></Relationships>
</file>

<file path=ppt/slides/_rels/slide33.xml.rels><?xml version="1.0" encoding="UTF-8" standalone="yes"?>
<Relationships xmlns="http://schemas.openxmlformats.org/package/2006/relationships"><Relationship Id="rId8" Type="http://schemas.openxmlformats.org/officeDocument/2006/relationships/image" Target="../media/image117.png"/><Relationship Id="rId3" Type="http://schemas.openxmlformats.org/officeDocument/2006/relationships/image" Target="../media/image112.png"/><Relationship Id="rId7" Type="http://schemas.openxmlformats.org/officeDocument/2006/relationships/image" Target="../media/image116.png"/><Relationship Id="rId2" Type="http://schemas.openxmlformats.org/officeDocument/2006/relationships/image" Target="../media/image111.png"/><Relationship Id="rId1" Type="http://schemas.openxmlformats.org/officeDocument/2006/relationships/slideLayout" Target="../slideLayouts/slideLayout3.xml"/><Relationship Id="rId6" Type="http://schemas.openxmlformats.org/officeDocument/2006/relationships/image" Target="../media/image115.png"/><Relationship Id="rId5" Type="http://schemas.openxmlformats.org/officeDocument/2006/relationships/image" Target="../media/image114.png"/><Relationship Id="rId4" Type="http://schemas.openxmlformats.org/officeDocument/2006/relationships/image" Target="../media/image113.png"/></Relationships>
</file>

<file path=ppt/slides/_rels/slide34.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118.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image" Target="../media/image121.tiff"/><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3.xml"/><Relationship Id="rId5" Type="http://schemas.openxmlformats.org/officeDocument/2006/relationships/image" Target="../media/image125.png"/><Relationship Id="rId4" Type="http://schemas.openxmlformats.org/officeDocument/2006/relationships/image" Target="../media/image124.png"/></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5.png"/><Relationship Id="rId3" Type="http://schemas.openxmlformats.org/officeDocument/2006/relationships/slideLayout" Target="../slideLayouts/slideLayout3.xml"/><Relationship Id="rId7" Type="http://schemas.openxmlformats.org/officeDocument/2006/relationships/image" Target="../media/image5.png"/><Relationship Id="rId12" Type="http://schemas.openxmlformats.org/officeDocument/2006/relationships/image" Target="../media/image10.jpeg"/><Relationship Id="rId17" Type="http://schemas.openxmlformats.org/officeDocument/2006/relationships/image" Target="../media/image14.jpeg"/><Relationship Id="rId2" Type="http://schemas.openxmlformats.org/officeDocument/2006/relationships/customXml" Target="../../customXml/item10.xml"/><Relationship Id="rId16" Type="http://schemas.openxmlformats.org/officeDocument/2006/relationships/hyperlink" Target="mailto:suho@food.dtu.dk" TargetMode="External"/><Relationship Id="rId20" Type="http://schemas.openxmlformats.org/officeDocument/2006/relationships/image" Target="../media/image17.png"/><Relationship Id="rId1" Type="http://schemas.openxmlformats.org/officeDocument/2006/relationships/customXml" Target="../../customXml/item9.xml"/><Relationship Id="rId6" Type="http://schemas.openxmlformats.org/officeDocument/2006/relationships/image" Target="../media/image4.png"/><Relationship Id="rId11" Type="http://schemas.openxmlformats.org/officeDocument/2006/relationships/image" Target="../media/image9.jpeg"/><Relationship Id="rId5" Type="http://schemas.openxmlformats.org/officeDocument/2006/relationships/image" Target="../media/image3.png"/><Relationship Id="rId15" Type="http://schemas.openxmlformats.org/officeDocument/2006/relationships/image" Target="../media/image13.jpeg"/><Relationship Id="rId10" Type="http://schemas.openxmlformats.org/officeDocument/2006/relationships/image" Target="../media/image8.jpeg"/><Relationship Id="rId19" Type="http://schemas.openxmlformats.org/officeDocument/2006/relationships/image" Target="../media/image16.png"/><Relationship Id="rId4" Type="http://schemas.openxmlformats.org/officeDocument/2006/relationships/image" Target="../media/image2.png"/><Relationship Id="rId9" Type="http://schemas.openxmlformats.org/officeDocument/2006/relationships/image" Target="../media/image7.jpeg"/><Relationship Id="rId14" Type="http://schemas.openxmlformats.org/officeDocument/2006/relationships/image" Target="../media/image12.emf"/></Relationships>
</file>

<file path=ppt/slides/_rels/slide40.xml.rels><?xml version="1.0" encoding="UTF-8" standalone="yes"?>
<Relationships xmlns="http://schemas.openxmlformats.org/package/2006/relationships"><Relationship Id="rId3" Type="http://schemas.openxmlformats.org/officeDocument/2006/relationships/image" Target="../media/image126.emf"/><Relationship Id="rId2" Type="http://schemas.openxmlformats.org/officeDocument/2006/relationships/slideLayout" Target="../slideLayouts/slideLayout12.xml"/><Relationship Id="rId1" Type="http://schemas.openxmlformats.org/officeDocument/2006/relationships/vmlDrawing" Target="../drawings/vmlDrawing1.vml"/></Relationships>
</file>

<file path=ppt/slides/_rels/slide41.xml.rels><?xml version="1.0" encoding="UTF-8" standalone="yes"?>
<Relationships xmlns="http://schemas.openxmlformats.org/package/2006/relationships"><Relationship Id="rId2" Type="http://schemas.openxmlformats.org/officeDocument/2006/relationships/image" Target="../media/image126.emf"/><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png"/><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118.png"/><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chart" Target="../charts/chart2.xml"/><Relationship Id="rId7" Type="http://schemas.openxmlformats.org/officeDocument/2006/relationships/image" Target="../media/image129.pn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122.png"/><Relationship Id="rId5" Type="http://schemas.openxmlformats.org/officeDocument/2006/relationships/image" Target="../media/image123.png"/><Relationship Id="rId4" Type="http://schemas.openxmlformats.org/officeDocument/2006/relationships/image" Target="../media/image110.png"/></Relationships>
</file>

<file path=ppt/slides/_rels/slide47.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hyperlink" Target="https://ec.europa.eu/food/safety/novel_food/legislation_en" TargetMode="External"/><Relationship Id="rId1" Type="http://schemas.openxmlformats.org/officeDocument/2006/relationships/slideLayout" Target="../slideLayouts/slideLayout12.xml"/><Relationship Id="rId4" Type="http://schemas.openxmlformats.org/officeDocument/2006/relationships/image" Target="../media/image132.png"/></Relationships>
</file>

<file path=ppt/slides/_rels/slide49.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image" Target="../media/image136.png"/><Relationship Id="rId1" Type="http://schemas.openxmlformats.org/officeDocument/2006/relationships/slideLayout" Target="../slideLayouts/slideLayout12.xml"/><Relationship Id="rId4" Type="http://schemas.openxmlformats.org/officeDocument/2006/relationships/image" Target="../media/image134.png"/></Relationships>
</file>

<file path=ppt/slides/_rels/slide53.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image" Target="../media/image136.png"/><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png"/><Relationship Id="rId1" Type="http://schemas.openxmlformats.org/officeDocument/2006/relationships/slideLayout" Target="../slideLayouts/slideLayout12.xml"/><Relationship Id="rId6" Type="http://schemas.openxmlformats.org/officeDocument/2006/relationships/hyperlink" Target="https://ec.europa.eu/food/safety/novel_food/authorisations/union-list-novel-foods_en" TargetMode="External"/><Relationship Id="rId5" Type="http://schemas.openxmlformats.org/officeDocument/2006/relationships/image" Target="../media/image141.png"/><Relationship Id="rId4" Type="http://schemas.openxmlformats.org/officeDocument/2006/relationships/image" Target="../media/image140.png"/></Relationships>
</file>

<file path=ppt/slides/_rels/slide57.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png"/><Relationship Id="rId1" Type="http://schemas.openxmlformats.org/officeDocument/2006/relationships/slideLayout" Target="../slideLayouts/slideLayout12.xml"/><Relationship Id="rId4" Type="http://schemas.openxmlformats.org/officeDocument/2006/relationships/image" Target="../media/image141.png"/></Relationships>
</file>

<file path=ppt/slides/_rels/slide58.xml.rels><?xml version="1.0" encoding="UTF-8" standalone="yes"?>
<Relationships xmlns="http://schemas.openxmlformats.org/package/2006/relationships"><Relationship Id="rId3" Type="http://schemas.openxmlformats.org/officeDocument/2006/relationships/hyperlink" Target="https://www.foedevarestyrelsen.dk/Leksikon/Sider/Nye-f%C3%B8devarer-og-f%C3%B8devareingredienser.aspx" TargetMode="External"/><Relationship Id="rId2" Type="http://schemas.openxmlformats.org/officeDocument/2006/relationships/hyperlink" Target="http://www.efsa.europa.eu/en/press/news/180216" TargetMode="External"/><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8" Type="http://schemas.openxmlformats.org/officeDocument/2006/relationships/image" Target="../media/image25.jpeg"/><Relationship Id="rId13" Type="http://schemas.openxmlformats.org/officeDocument/2006/relationships/image" Target="../media/image30.jpeg"/><Relationship Id="rId3" Type="http://schemas.openxmlformats.org/officeDocument/2006/relationships/image" Target="../media/image20.png"/><Relationship Id="rId7" Type="http://schemas.openxmlformats.org/officeDocument/2006/relationships/image" Target="../media/image24.jpeg"/><Relationship Id="rId12" Type="http://schemas.openxmlformats.org/officeDocument/2006/relationships/image" Target="../media/image29.jpeg"/><Relationship Id="rId2" Type="http://schemas.openxmlformats.org/officeDocument/2006/relationships/notesSlide" Target="../notesSlides/notesSlide2.xml"/><Relationship Id="rId1" Type="http://schemas.openxmlformats.org/officeDocument/2006/relationships/slideLayout" Target="../slideLayouts/slideLayout9.xml"/><Relationship Id="rId6" Type="http://schemas.openxmlformats.org/officeDocument/2006/relationships/image" Target="../media/image23.jpeg"/><Relationship Id="rId11" Type="http://schemas.openxmlformats.org/officeDocument/2006/relationships/image" Target="../media/image28.jpeg"/><Relationship Id="rId5" Type="http://schemas.openxmlformats.org/officeDocument/2006/relationships/image" Target="../media/image22.jpeg"/><Relationship Id="rId10" Type="http://schemas.openxmlformats.org/officeDocument/2006/relationships/image" Target="../media/image27.jpeg"/><Relationship Id="rId4" Type="http://schemas.openxmlformats.org/officeDocument/2006/relationships/image" Target="../media/image21.jpeg"/><Relationship Id="rId9" Type="http://schemas.openxmlformats.org/officeDocument/2006/relationships/image" Target="../media/image26.jpeg"/><Relationship Id="rId14" Type="http://schemas.openxmlformats.org/officeDocument/2006/relationships/image" Target="../media/image31.jpeg"/></Relationships>
</file>

<file path=ppt/slides/_rels/slide60.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png"/><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png"/><Relationship Id="rId1" Type="http://schemas.openxmlformats.org/officeDocument/2006/relationships/slideLayout" Target="../slideLayouts/slideLayout3.xml"/><Relationship Id="rId4" Type="http://schemas.openxmlformats.org/officeDocument/2006/relationships/image" Target="../media/image146.png"/></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customXml" Target="../../customXml/item3.xml"/><Relationship Id="rId1" Type="http://schemas.openxmlformats.org/officeDocument/2006/relationships/customXml" Target="../../customXml/item1.xml"/><Relationship Id="rId5" Type="http://schemas.openxmlformats.org/officeDocument/2006/relationships/image" Target="../media/image148.png"/><Relationship Id="rId4" Type="http://schemas.openxmlformats.org/officeDocument/2006/relationships/image" Target="../media/image147.jpeg"/></Relationships>
</file>

<file path=ppt/slides/_rels/slide63.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9.png"/><Relationship Id="rId1" Type="http://schemas.openxmlformats.org/officeDocument/2006/relationships/slideLayout" Target="../slideLayouts/slideLayout3.xml"/><Relationship Id="rId4" Type="http://schemas.openxmlformats.org/officeDocument/2006/relationships/image" Target="../media/image151.png"/></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35.jpg"/><Relationship Id="rId5" Type="http://schemas.openxmlformats.org/officeDocument/2006/relationships/image" Target="../media/image34.png"/><Relationship Id="rId4" Type="http://schemas.openxmlformats.org/officeDocument/2006/relationships/image" Target="../media/image33.jpg"/></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6.jpe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020772F9-F0FC-4258-943A-483E60A348E1}"/>
              </a:ext>
            </a:extLst>
          </p:cNvPr>
          <p:cNvSpPr>
            <a:spLocks noGrp="1"/>
          </p:cNvSpPr>
          <p:nvPr>
            <p:ph type="ftr" sz="quarter" idx="11"/>
          </p:nvPr>
        </p:nvSpPr>
        <p:spPr/>
        <p:txBody>
          <a:bodyPr/>
          <a:lstStyle/>
          <a:p>
            <a:endParaRPr lang="da-DK" dirty="0"/>
          </a:p>
        </p:txBody>
      </p:sp>
      <p:sp>
        <p:nvSpPr>
          <p:cNvPr id="3" name="Slide Number Placeholder 2">
            <a:extLst>
              <a:ext uri="{FF2B5EF4-FFF2-40B4-BE49-F238E27FC236}">
                <a16:creationId xmlns:a16="http://schemas.microsoft.com/office/drawing/2014/main" id="{0013EF6E-BC23-40A0-80D4-1EBE64DCC5D9}"/>
              </a:ext>
            </a:extLst>
          </p:cNvPr>
          <p:cNvSpPr>
            <a:spLocks noGrp="1"/>
          </p:cNvSpPr>
          <p:nvPr>
            <p:ph type="sldNum" sz="quarter" idx="12"/>
          </p:nvPr>
        </p:nvSpPr>
        <p:spPr/>
        <p:txBody>
          <a:bodyPr/>
          <a:lstStyle/>
          <a:p>
            <a:fld id="{103EA872-A674-449B-A120-B97244F8E91D}" type="slidenum">
              <a:rPr lang="da-DK" smtClean="0"/>
              <a:pPr/>
              <a:t>1</a:t>
            </a:fld>
            <a:endParaRPr lang="da-DK" dirty="0"/>
          </a:p>
        </p:txBody>
      </p:sp>
    </p:spTree>
    <p:custDataLst>
      <p:custData r:id="rId1"/>
      <p:custData r:id="rId2"/>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a:t>Dyrknings</a:t>
            </a:r>
            <a:r>
              <a:rPr lang="en-GB" dirty="0"/>
              <a:t> </a:t>
            </a:r>
            <a:r>
              <a:rPr lang="en-GB" dirty="0" err="1"/>
              <a:t>systemer</a:t>
            </a:r>
            <a:r>
              <a:rPr lang="en-GB" dirty="0"/>
              <a:t> for </a:t>
            </a:r>
            <a:r>
              <a:rPr lang="en-GB" dirty="0" err="1"/>
              <a:t>mikroalger</a:t>
            </a:r>
            <a:endParaRPr lang="en-US" dirty="0"/>
          </a:p>
        </p:txBody>
      </p:sp>
      <p:sp>
        <p:nvSpPr>
          <p:cNvPr id="5" name="Slide Number Placeholder 4"/>
          <p:cNvSpPr>
            <a:spLocks noGrp="1"/>
          </p:cNvSpPr>
          <p:nvPr>
            <p:ph type="sldNum" sz="quarter" idx="12"/>
          </p:nvPr>
        </p:nvSpPr>
        <p:spPr/>
        <p:txBody>
          <a:bodyPr/>
          <a:lstStyle/>
          <a:p>
            <a:fld id="{103EA872-A674-449B-A120-B97244F8E91D}" type="slidenum">
              <a:rPr lang="da-DK" smtClean="0"/>
              <a:pPr/>
              <a:t>10</a:t>
            </a:fld>
            <a:endParaRPr lang="da-DK"/>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188" y="1940916"/>
            <a:ext cx="2723768" cy="3647903"/>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94925" y="1930622"/>
            <a:ext cx="3680321" cy="2443733"/>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11861" y="1930622"/>
            <a:ext cx="3834220" cy="2120803"/>
          </a:xfrm>
          <a:prstGeom prst="rect">
            <a:avLst/>
          </a:prstGeom>
        </p:spPr>
      </p:pic>
      <p:pic>
        <p:nvPicPr>
          <p:cNvPr id="3" name="Picture 2">
            <a:extLst>
              <a:ext uri="{FF2B5EF4-FFF2-40B4-BE49-F238E27FC236}">
                <a16:creationId xmlns:a16="http://schemas.microsoft.com/office/drawing/2014/main" id="{6F78EFAD-36DD-6676-2A66-708F8404ABE6}"/>
              </a:ext>
            </a:extLst>
          </p:cNvPr>
          <p:cNvPicPr>
            <a:picLocks noChangeAspect="1"/>
          </p:cNvPicPr>
          <p:nvPr/>
        </p:nvPicPr>
        <p:blipFill>
          <a:blip r:embed="rId6"/>
          <a:stretch>
            <a:fillRect/>
          </a:stretch>
        </p:blipFill>
        <p:spPr>
          <a:xfrm>
            <a:off x="3473496" y="2780928"/>
            <a:ext cx="4443015" cy="3510689"/>
          </a:xfrm>
          <a:prstGeom prst="rect">
            <a:avLst/>
          </a:prstGeom>
        </p:spPr>
      </p:pic>
      <p:sp>
        <p:nvSpPr>
          <p:cNvPr id="9" name="TextBox 8">
            <a:extLst>
              <a:ext uri="{FF2B5EF4-FFF2-40B4-BE49-F238E27FC236}">
                <a16:creationId xmlns:a16="http://schemas.microsoft.com/office/drawing/2014/main" id="{EFFE6FD0-20E5-BBAE-E142-A62EDB23D0D0}"/>
              </a:ext>
            </a:extLst>
          </p:cNvPr>
          <p:cNvSpPr txBox="1"/>
          <p:nvPr/>
        </p:nvSpPr>
        <p:spPr>
          <a:xfrm>
            <a:off x="2296637" y="6369875"/>
            <a:ext cx="6796732" cy="138499"/>
          </a:xfrm>
          <a:prstGeom prst="rect">
            <a:avLst/>
          </a:prstGeom>
          <a:noFill/>
        </p:spPr>
        <p:txBody>
          <a:bodyPr wrap="none" lIns="0" tIns="0" rIns="0" bIns="0" rtlCol="0">
            <a:spAutoFit/>
          </a:bodyPr>
          <a:lstStyle/>
          <a:p>
            <a:pPr algn="l">
              <a:spcBef>
                <a:spcPts val="432"/>
              </a:spcBef>
            </a:pPr>
            <a:r>
              <a:rPr lang="da-DK" sz="900" dirty="0">
                <a:latin typeface="+mn-lt"/>
              </a:rPr>
              <a:t>https://www.researchgate.net/figure/Examples-of-different-types-of-pond-systems-for-outdoor-microalgae-cultivation_fig4_333312797</a:t>
            </a:r>
          </a:p>
        </p:txBody>
      </p:sp>
    </p:spTree>
    <p:extLst>
      <p:ext uri="{BB962C8B-B14F-4D97-AF65-F5344CB8AC3E}">
        <p14:creationId xmlns:p14="http://schemas.microsoft.com/office/powerpoint/2010/main" val="3927400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err="1"/>
              <a:t>Cyanotech</a:t>
            </a:r>
            <a:r>
              <a:rPr lang="en-US"/>
              <a:t>® Corporation, Hawaii</a:t>
            </a:r>
          </a:p>
        </p:txBody>
      </p:sp>
      <p:sp>
        <p:nvSpPr>
          <p:cNvPr id="5" name="Slide Number Placeholder 4"/>
          <p:cNvSpPr>
            <a:spLocks noGrp="1"/>
          </p:cNvSpPr>
          <p:nvPr>
            <p:ph type="sldNum" sz="quarter" idx="12"/>
          </p:nvPr>
        </p:nvSpPr>
        <p:spPr/>
        <p:txBody>
          <a:bodyPr/>
          <a:lstStyle/>
          <a:p>
            <a:fld id="{103EA872-A674-449B-A120-B97244F8E91D}" type="slidenum">
              <a:rPr lang="da-DK" smtClean="0"/>
              <a:pPr/>
              <a:t>11</a:t>
            </a:fld>
            <a:endParaRPr lang="da-DK"/>
          </a:p>
        </p:txBody>
      </p:sp>
      <p:sp>
        <p:nvSpPr>
          <p:cNvPr id="6" name="Content Placeholder 2"/>
          <p:cNvSpPr>
            <a:spLocks noGrp="1"/>
          </p:cNvSpPr>
          <p:nvPr>
            <p:ph idx="1"/>
          </p:nvPr>
        </p:nvSpPr>
        <p:spPr>
          <a:xfrm>
            <a:off x="622598" y="1484784"/>
            <a:ext cx="11017250" cy="4795402"/>
          </a:xfrm>
        </p:spPr>
        <p:txBody>
          <a:bodyPr/>
          <a:lstStyle/>
          <a:p>
            <a:pPr marL="0" indent="0">
              <a:buNone/>
            </a:pPr>
            <a:r>
              <a:rPr lang="en-US" b="1" err="1"/>
              <a:t>BioAstin</a:t>
            </a:r>
            <a:r>
              <a:rPr lang="en-US" b="1" baseline="30000"/>
              <a:t>®</a:t>
            </a:r>
            <a:r>
              <a:rPr lang="en-US" b="1"/>
              <a:t> Hawaiian Astaxanthin</a:t>
            </a:r>
            <a:r>
              <a:rPr lang="en-US" b="1" baseline="30000"/>
              <a:t>®</a:t>
            </a:r>
          </a:p>
          <a:p>
            <a:endParaRPr lang="en-US" b="1" baseline="30000"/>
          </a:p>
          <a:p>
            <a:endParaRPr lang="en-US" b="1" baseline="30000"/>
          </a:p>
          <a:p>
            <a:endParaRPr lang="en-US" b="1" baseline="30000"/>
          </a:p>
          <a:p>
            <a:endParaRPr lang="en-US" b="1" baseline="30000"/>
          </a:p>
          <a:p>
            <a:endParaRPr lang="en-US" b="1" baseline="30000"/>
          </a:p>
          <a:p>
            <a:endParaRPr lang="en-US" b="1" baseline="30000"/>
          </a:p>
          <a:p>
            <a:endParaRPr lang="en-US" b="1" baseline="30000"/>
          </a:p>
          <a:p>
            <a:endParaRPr lang="en-US" b="1" baseline="30000"/>
          </a:p>
          <a:p>
            <a:endParaRPr lang="en-US" b="1" baseline="30000"/>
          </a:p>
          <a:p>
            <a:endParaRPr lang="en-US" b="1" baseline="30000"/>
          </a:p>
          <a:p>
            <a:pPr marL="0" indent="0">
              <a:buNone/>
            </a:pPr>
            <a:r>
              <a:rPr lang="en-US" b="1"/>
              <a:t>Hawaiian Spirulina</a:t>
            </a:r>
            <a:r>
              <a:rPr lang="en-US" b="1" baseline="30000"/>
              <a:t>®</a:t>
            </a:r>
            <a:endParaRPr lang="da-DK"/>
          </a:p>
        </p:txBody>
      </p:sp>
      <p:pic>
        <p:nvPicPr>
          <p:cNvPr id="7" name="Picture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98662" y="1916832"/>
            <a:ext cx="2911178" cy="1746707"/>
          </a:xfrm>
          <a:prstGeom prst="rect">
            <a:avLst/>
          </a:prstGeom>
        </p:spPr>
      </p:pic>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14549" y="4462379"/>
            <a:ext cx="2621099" cy="1572659"/>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834234" y="1556323"/>
            <a:ext cx="4492679" cy="2933118"/>
          </a:xfrm>
          <a:prstGeom prst="rect">
            <a:avLst/>
          </a:prstGeom>
        </p:spPr>
      </p:pic>
      <p:pic>
        <p:nvPicPr>
          <p:cNvPr id="10" name="Picture 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671270" y="3628202"/>
            <a:ext cx="5303968" cy="2651984"/>
          </a:xfrm>
          <a:prstGeom prst="rect">
            <a:avLst/>
          </a:prstGeom>
        </p:spPr>
      </p:pic>
    </p:spTree>
    <p:extLst>
      <p:ext uri="{BB962C8B-B14F-4D97-AF65-F5344CB8AC3E}">
        <p14:creationId xmlns:p14="http://schemas.microsoft.com/office/powerpoint/2010/main" val="28062734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36608" y="201987"/>
            <a:ext cx="9312374" cy="972716"/>
          </a:xfrm>
        </p:spPr>
        <p:txBody>
          <a:bodyPr/>
          <a:lstStyle/>
          <a:p>
            <a:r>
              <a:rPr lang="da-DK" dirty="0" err="1"/>
              <a:t>Spirulina</a:t>
            </a:r>
            <a:r>
              <a:rPr lang="da-DK" dirty="0"/>
              <a:t> dyrkning for </a:t>
            </a:r>
            <a:r>
              <a:rPr lang="da-DK" dirty="0" err="1"/>
              <a:t>phycocyanin</a:t>
            </a:r>
            <a:endParaRPr lang="en-US" dirty="0"/>
          </a:p>
        </p:txBody>
      </p:sp>
      <p:sp>
        <p:nvSpPr>
          <p:cNvPr id="5" name="Slide Number Placeholder 4"/>
          <p:cNvSpPr>
            <a:spLocks noGrp="1"/>
          </p:cNvSpPr>
          <p:nvPr>
            <p:ph type="sldNum" sz="quarter" idx="12"/>
          </p:nvPr>
        </p:nvSpPr>
        <p:spPr/>
        <p:txBody>
          <a:bodyPr/>
          <a:lstStyle/>
          <a:p>
            <a:fld id="{103EA872-A674-449B-A120-B97244F8E91D}" type="slidenum">
              <a:rPr lang="da-DK" smtClean="0"/>
              <a:pPr/>
              <a:t>12</a:t>
            </a:fld>
            <a:endParaRPr lang="da-DK"/>
          </a:p>
        </p:txBody>
      </p:sp>
      <p:pic>
        <p:nvPicPr>
          <p:cNvPr id="12" name="Content Placeholder 6"/>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611188" y="2910230"/>
            <a:ext cx="3311389" cy="2480345"/>
          </a:xfrm>
        </p:spPr>
      </p:pic>
      <p:pic>
        <p:nvPicPr>
          <p:cNvPr id="13" name="Picture 1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150990" y="1174703"/>
            <a:ext cx="3683610" cy="2033917"/>
          </a:xfrm>
          <a:prstGeom prst="rect">
            <a:avLst/>
          </a:prstGeom>
        </p:spPr>
      </p:pic>
      <p:pic>
        <p:nvPicPr>
          <p:cNvPr id="14" name="Picture 1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135438" y="1446636"/>
            <a:ext cx="3181738" cy="1767632"/>
          </a:xfrm>
          <a:prstGeom prst="rect">
            <a:avLst/>
          </a:prstGeom>
        </p:spPr>
      </p:pic>
      <p:pic>
        <p:nvPicPr>
          <p:cNvPr id="15" name="Picture 14"/>
          <p:cNvPicPr>
            <a:picLocks noChangeAspect="1"/>
          </p:cNvPicPr>
          <p:nvPr/>
        </p:nvPicPr>
        <p:blipFill rotWithShape="1">
          <a:blip r:embed="rId5" cstate="screen">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a:ext>
            </a:extLst>
          </a:blip>
          <a:srcRect l="2101" t="4070" r="1990" b="3092"/>
          <a:stretch/>
        </p:blipFill>
        <p:spPr>
          <a:xfrm>
            <a:off x="6671270" y="3530919"/>
            <a:ext cx="5311092" cy="2837789"/>
          </a:xfrm>
          <a:prstGeom prst="rect">
            <a:avLst/>
          </a:prstGeom>
        </p:spPr>
      </p:pic>
      <p:sp>
        <p:nvSpPr>
          <p:cNvPr id="16" name="Rectangle 15"/>
          <p:cNvSpPr/>
          <p:nvPr/>
        </p:nvSpPr>
        <p:spPr>
          <a:xfrm>
            <a:off x="622300" y="5629606"/>
            <a:ext cx="3335619" cy="369332"/>
          </a:xfrm>
          <a:prstGeom prst="rect">
            <a:avLst/>
          </a:prstGeom>
        </p:spPr>
        <p:txBody>
          <a:bodyPr wrap="none">
            <a:spAutoFit/>
          </a:bodyPr>
          <a:lstStyle/>
          <a:p>
            <a:r>
              <a:rPr lang="da-DK" sz="1800" b="1" kern="0" err="1">
                <a:solidFill>
                  <a:srgbClr val="000000"/>
                </a:solidFill>
                <a:latin typeface="Verdana"/>
                <a:ea typeface="ＭＳ Ｐゴシック"/>
                <a:cs typeface="+mj-cs"/>
              </a:rPr>
              <a:t>LinaBlue</a:t>
            </a:r>
            <a:r>
              <a:rPr lang="da-DK" sz="1800" b="1" kern="0">
                <a:solidFill>
                  <a:srgbClr val="000000"/>
                </a:solidFill>
                <a:latin typeface="Verdana"/>
                <a:ea typeface="ＭＳ Ｐゴシック"/>
                <a:cs typeface="+mj-cs"/>
              </a:rPr>
              <a:t> in Tokio, Japan</a:t>
            </a:r>
            <a:endParaRPr lang="da-DK" sz="1800"/>
          </a:p>
        </p:txBody>
      </p:sp>
      <p:sp>
        <p:nvSpPr>
          <p:cNvPr id="17" name="Rectangle 16"/>
          <p:cNvSpPr/>
          <p:nvPr/>
        </p:nvSpPr>
        <p:spPr>
          <a:xfrm>
            <a:off x="4150990" y="3385302"/>
            <a:ext cx="2819514" cy="646331"/>
          </a:xfrm>
          <a:prstGeom prst="rect">
            <a:avLst/>
          </a:prstGeom>
        </p:spPr>
        <p:txBody>
          <a:bodyPr wrap="square">
            <a:spAutoFit/>
          </a:bodyPr>
          <a:lstStyle/>
          <a:p>
            <a:r>
              <a:rPr lang="da-DK" sz="1800" b="1" kern="0" err="1">
                <a:solidFill>
                  <a:srgbClr val="000000"/>
                </a:solidFill>
                <a:latin typeface="Verdana"/>
                <a:ea typeface="ＭＳ Ｐゴシック"/>
                <a:cs typeface="+mj-cs"/>
              </a:rPr>
              <a:t>Earthrise</a:t>
            </a:r>
            <a:r>
              <a:rPr lang="da-DK" sz="1800" b="1" kern="0">
                <a:solidFill>
                  <a:srgbClr val="000000"/>
                </a:solidFill>
                <a:latin typeface="Verdana"/>
                <a:ea typeface="ＭＳ Ｐゴシック"/>
                <a:cs typeface="+mj-cs"/>
              </a:rPr>
              <a:t> in </a:t>
            </a:r>
            <a:r>
              <a:rPr lang="da-DK" sz="1800" b="1" kern="0" err="1">
                <a:solidFill>
                  <a:srgbClr val="000000"/>
                </a:solidFill>
                <a:latin typeface="Verdana"/>
                <a:ea typeface="ＭＳ Ｐゴシック"/>
                <a:cs typeface="+mj-cs"/>
              </a:rPr>
              <a:t>California</a:t>
            </a:r>
            <a:r>
              <a:rPr lang="da-DK" sz="1800" b="1" kern="0">
                <a:solidFill>
                  <a:srgbClr val="000000"/>
                </a:solidFill>
                <a:latin typeface="Verdana"/>
                <a:ea typeface="ＭＳ Ｐゴシック"/>
                <a:cs typeface="+mj-cs"/>
              </a:rPr>
              <a:t>, USA </a:t>
            </a:r>
            <a:endParaRPr lang="da-DK" sz="1800"/>
          </a:p>
        </p:txBody>
      </p:sp>
    </p:spTree>
    <p:extLst>
      <p:ext uri="{BB962C8B-B14F-4D97-AF65-F5344CB8AC3E}">
        <p14:creationId xmlns:p14="http://schemas.microsoft.com/office/powerpoint/2010/main" val="17278598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β-carotene og astaxanthin i Israel</a:t>
            </a:r>
            <a:r>
              <a:rPr lang="en-US" dirty="0"/>
              <a:t> </a:t>
            </a:r>
          </a:p>
        </p:txBody>
      </p:sp>
      <p:sp>
        <p:nvSpPr>
          <p:cNvPr id="5" name="Slide Number Placeholder 4"/>
          <p:cNvSpPr>
            <a:spLocks noGrp="1"/>
          </p:cNvSpPr>
          <p:nvPr>
            <p:ph type="sldNum" sz="quarter" idx="12"/>
          </p:nvPr>
        </p:nvSpPr>
        <p:spPr/>
        <p:txBody>
          <a:bodyPr/>
          <a:lstStyle/>
          <a:p>
            <a:fld id="{103EA872-A674-449B-A120-B97244F8E91D}" type="slidenum">
              <a:rPr lang="da-DK" smtClean="0"/>
              <a:pPr/>
              <a:t>13</a:t>
            </a:fld>
            <a:endParaRPr lang="da-DK"/>
          </a:p>
        </p:txBody>
      </p:sp>
      <p:pic>
        <p:nvPicPr>
          <p:cNvPr id="6" name="Picture 5"/>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22300" y="1484784"/>
            <a:ext cx="5781675" cy="4295775"/>
          </a:xfrm>
          <a:prstGeom prst="rect">
            <a:avLst/>
          </a:prstGeom>
        </p:spPr>
      </p:pic>
      <p:pic>
        <p:nvPicPr>
          <p:cNvPr id="7" name="Content Placeholder 12"/>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10055646" y="1294400"/>
            <a:ext cx="1443248" cy="1443248"/>
          </a:xfrm>
        </p:spPr>
      </p:pic>
      <p:pic>
        <p:nvPicPr>
          <p:cNvPr id="8" name="Picture 7"/>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015086" y="2899327"/>
            <a:ext cx="6362700" cy="3457575"/>
          </a:xfrm>
          <a:prstGeom prst="rect">
            <a:avLst/>
          </a:prstGeom>
        </p:spPr>
      </p:pic>
    </p:spTree>
    <p:extLst>
      <p:ext uri="{BB962C8B-B14F-4D97-AF65-F5344CB8AC3E}">
        <p14:creationId xmlns:p14="http://schemas.microsoft.com/office/powerpoint/2010/main" val="12082104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62795" y="91034"/>
            <a:ext cx="9312374" cy="972716"/>
          </a:xfrm>
        </p:spPr>
        <p:txBody>
          <a:bodyPr/>
          <a:lstStyle/>
          <a:p>
            <a:r>
              <a:rPr lang="en-US" dirty="0" err="1"/>
              <a:t>Indendørs</a:t>
            </a:r>
            <a:r>
              <a:rPr lang="en-US" dirty="0"/>
              <a:t> Chlorella i </a:t>
            </a:r>
            <a:r>
              <a:rPr lang="en-US" dirty="0" err="1"/>
              <a:t>Danmark</a:t>
            </a:r>
            <a:endParaRPr lang="en-US" dirty="0"/>
          </a:p>
        </p:txBody>
      </p:sp>
      <p:sp>
        <p:nvSpPr>
          <p:cNvPr id="5" name="Slide Number Placeholder 4"/>
          <p:cNvSpPr>
            <a:spLocks noGrp="1"/>
          </p:cNvSpPr>
          <p:nvPr>
            <p:ph type="sldNum" sz="quarter" idx="12"/>
          </p:nvPr>
        </p:nvSpPr>
        <p:spPr/>
        <p:txBody>
          <a:bodyPr/>
          <a:lstStyle/>
          <a:p>
            <a:fld id="{103EA872-A674-449B-A120-B97244F8E91D}" type="slidenum">
              <a:rPr lang="da-DK" smtClean="0"/>
              <a:pPr/>
              <a:t>14</a:t>
            </a:fld>
            <a:endParaRPr lang="da-DK"/>
          </a:p>
        </p:txBody>
      </p:sp>
      <p:pic>
        <p:nvPicPr>
          <p:cNvPr id="6" name="Picture 5"/>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22300" y="2288959"/>
            <a:ext cx="2880320" cy="3025282"/>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458654" y="908478"/>
            <a:ext cx="2863205" cy="2863205"/>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959925" y="2852936"/>
            <a:ext cx="3230488" cy="3230488"/>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744750" y="1241021"/>
            <a:ext cx="3419475" cy="2476500"/>
          </a:xfrm>
          <a:prstGeom prst="rect">
            <a:avLst/>
          </a:prstGeom>
        </p:spPr>
      </p:pic>
      <p:sp>
        <p:nvSpPr>
          <p:cNvPr id="10" name="TextBox 9"/>
          <p:cNvSpPr txBox="1"/>
          <p:nvPr/>
        </p:nvSpPr>
        <p:spPr>
          <a:xfrm>
            <a:off x="2240694" y="5516794"/>
            <a:ext cx="2826415" cy="400110"/>
          </a:xfrm>
          <a:prstGeom prst="rect">
            <a:avLst/>
          </a:prstGeom>
          <a:noFill/>
        </p:spPr>
        <p:txBody>
          <a:bodyPr wrap="none" rtlCol="0">
            <a:spAutoFit/>
          </a:bodyPr>
          <a:lstStyle/>
          <a:p>
            <a:r>
              <a:rPr lang="en-GB" sz="2000" b="1" err="1"/>
              <a:t>Biotrino</a:t>
            </a:r>
            <a:r>
              <a:rPr lang="en-GB" sz="2000" b="1"/>
              <a:t>, Denmark</a:t>
            </a:r>
          </a:p>
        </p:txBody>
      </p:sp>
      <p:sp>
        <p:nvSpPr>
          <p:cNvPr id="11" name="TextBox 10"/>
          <p:cNvSpPr txBox="1"/>
          <p:nvPr/>
        </p:nvSpPr>
        <p:spPr>
          <a:xfrm>
            <a:off x="7458654" y="4225551"/>
            <a:ext cx="1646625" cy="707886"/>
          </a:xfrm>
          <a:prstGeom prst="rect">
            <a:avLst/>
          </a:prstGeom>
          <a:noFill/>
        </p:spPr>
        <p:txBody>
          <a:bodyPr wrap="square" rtlCol="0">
            <a:spAutoFit/>
          </a:bodyPr>
          <a:lstStyle/>
          <a:p>
            <a:r>
              <a:rPr lang="en-GB" sz="2000" b="1" err="1"/>
              <a:t>Aliga</a:t>
            </a:r>
            <a:r>
              <a:rPr lang="en-GB" sz="2000" b="1"/>
              <a:t>, Denmark</a:t>
            </a:r>
          </a:p>
        </p:txBody>
      </p:sp>
    </p:spTree>
    <p:extLst>
      <p:ext uri="{BB962C8B-B14F-4D97-AF65-F5344CB8AC3E}">
        <p14:creationId xmlns:p14="http://schemas.microsoft.com/office/powerpoint/2010/main" val="33248666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3527" y="297830"/>
            <a:ext cx="10563358" cy="1143000"/>
          </a:xfrm>
        </p:spPr>
        <p:txBody>
          <a:bodyPr/>
          <a:lstStyle/>
          <a:p>
            <a:r>
              <a:rPr lang="en-US" dirty="0"/>
              <a:t>   </a:t>
            </a:r>
            <a:r>
              <a:rPr lang="en-US" dirty="0" err="1"/>
              <a:t>Overblik</a:t>
            </a:r>
            <a:r>
              <a:rPr lang="en-US" dirty="0"/>
              <a:t> over </a:t>
            </a:r>
            <a:r>
              <a:rPr lang="en-US" dirty="0" err="1"/>
              <a:t>produktions</a:t>
            </a:r>
            <a:r>
              <a:rPr lang="en-US" dirty="0"/>
              <a:t> processer (</a:t>
            </a:r>
            <a:r>
              <a:rPr lang="en-US" dirty="0" err="1"/>
              <a:t>mikroalger</a:t>
            </a:r>
            <a:r>
              <a:rPr lang="en-US" dirty="0"/>
              <a:t>)</a:t>
            </a:r>
            <a:br>
              <a:rPr lang="en-US" dirty="0"/>
            </a:br>
            <a:endParaRPr lang="da-DK" dirty="0"/>
          </a:p>
        </p:txBody>
      </p:sp>
      <p:sp>
        <p:nvSpPr>
          <p:cNvPr id="5" name="Footer Placeholder 4"/>
          <p:cNvSpPr>
            <a:spLocks noGrp="1"/>
          </p:cNvSpPr>
          <p:nvPr>
            <p:ph type="ftr" sz="quarter" idx="11"/>
          </p:nvPr>
        </p:nvSpPr>
        <p:spPr/>
        <p:txBody>
          <a:bodyPr/>
          <a:lstStyle/>
          <a:p>
            <a:endParaRPr lang="da-DK" dirty="0"/>
          </a:p>
        </p:txBody>
      </p:sp>
      <p:sp>
        <p:nvSpPr>
          <p:cNvPr id="6" name="Slide Number Placeholder 5"/>
          <p:cNvSpPr>
            <a:spLocks noGrp="1"/>
          </p:cNvSpPr>
          <p:nvPr>
            <p:ph type="sldNum" sz="quarter" idx="12"/>
          </p:nvPr>
        </p:nvSpPr>
        <p:spPr/>
        <p:txBody>
          <a:bodyPr/>
          <a:lstStyle/>
          <a:p>
            <a:fld id="{103EA872-A674-449B-A120-B97244F8E91D}" type="slidenum">
              <a:rPr lang="da-DK" smtClean="0"/>
              <a:pPr/>
              <a:t>15</a:t>
            </a:fld>
            <a:endParaRPr lang="da-DK" dirty="0"/>
          </a:p>
        </p:txBody>
      </p:sp>
      <p:grpSp>
        <p:nvGrpSpPr>
          <p:cNvPr id="7" name="Group 6"/>
          <p:cNvGrpSpPr/>
          <p:nvPr/>
        </p:nvGrpSpPr>
        <p:grpSpPr>
          <a:xfrm>
            <a:off x="694606" y="1700808"/>
            <a:ext cx="10369153" cy="4104456"/>
            <a:chOff x="910630" y="1700808"/>
            <a:chExt cx="9644037" cy="3472206"/>
          </a:xfrm>
        </p:grpSpPr>
        <p:pic>
          <p:nvPicPr>
            <p:cNvPr id="9" name="Content Placeholder 6"/>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1691" b="20404"/>
            <a:stretch/>
          </p:blipFill>
          <p:spPr bwMode="auto">
            <a:xfrm>
              <a:off x="2278782" y="1700808"/>
              <a:ext cx="7770554" cy="346029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0" name="Rectangle 9"/>
            <p:cNvSpPr/>
            <p:nvPr/>
          </p:nvSpPr>
          <p:spPr bwMode="auto">
            <a:xfrm>
              <a:off x="8810832" y="3068960"/>
              <a:ext cx="1743835" cy="1296144"/>
            </a:xfrm>
            <a:prstGeom prst="rect">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0" tIns="0" rIns="0" bIns="0" numCol="1" rtlCol="0" anchor="t" anchorCtr="0" compatLnSpc="1">
              <a:prstTxWarp prst="textNoShape">
                <a:avLst/>
              </a:prstTxWarp>
            </a:bodyPr>
            <a:lstStyle/>
            <a:p>
              <a:pPr marR="0" algn="l" defTabSz="914400" rtl="0" eaLnBrk="1" fontAlgn="base" latinLnBrk="0" hangingPunct="1">
                <a:lnSpc>
                  <a:spcPct val="150000"/>
                </a:lnSpc>
                <a:spcBef>
                  <a:spcPct val="50000"/>
                </a:spcBef>
                <a:spcAft>
                  <a:spcPct val="0"/>
                </a:spcAft>
                <a:buClrTx/>
                <a:buSzTx/>
                <a:tabLst/>
              </a:pPr>
              <a:r>
                <a:rPr lang="en-US" sz="1700">
                  <a:solidFill>
                    <a:schemeClr val="tx1"/>
                  </a:solidFill>
                  <a:latin typeface="Verdana" pitchFamily="34" charset="0"/>
                  <a:ea typeface="ＭＳ Ｐゴシック" pitchFamily="-80" charset="-128"/>
                </a:rPr>
                <a:t>   Protein</a:t>
              </a:r>
            </a:p>
            <a:p>
              <a:pPr marR="0" algn="l" defTabSz="914400" rtl="0" eaLnBrk="1" fontAlgn="base" latinLnBrk="0" hangingPunct="1">
                <a:lnSpc>
                  <a:spcPct val="150000"/>
                </a:lnSpc>
                <a:spcBef>
                  <a:spcPct val="50000"/>
                </a:spcBef>
                <a:spcAft>
                  <a:spcPct val="0"/>
                </a:spcAft>
                <a:buClrTx/>
                <a:buSzTx/>
                <a:tabLst/>
              </a:pPr>
              <a:r>
                <a:rPr lang="en-US" sz="1700">
                  <a:solidFill>
                    <a:schemeClr val="tx1"/>
                  </a:solidFill>
                  <a:latin typeface="Verdana" pitchFamily="34" charset="0"/>
                  <a:ea typeface="ＭＳ Ｐゴシック" pitchFamily="-80" charset="-128"/>
                </a:rPr>
                <a:t>   Oil</a:t>
              </a:r>
            </a:p>
            <a:p>
              <a:pPr marR="0" algn="l" defTabSz="914400" rtl="0" eaLnBrk="1" fontAlgn="base" latinLnBrk="0" hangingPunct="1">
                <a:lnSpc>
                  <a:spcPct val="150000"/>
                </a:lnSpc>
                <a:spcBef>
                  <a:spcPct val="50000"/>
                </a:spcBef>
                <a:spcAft>
                  <a:spcPct val="0"/>
                </a:spcAft>
                <a:buClrTx/>
                <a:buSzTx/>
                <a:tabLst/>
              </a:pPr>
              <a:r>
                <a:rPr lang="en-US" sz="1700">
                  <a:solidFill>
                    <a:schemeClr val="tx1"/>
                  </a:solidFill>
                  <a:latin typeface="Verdana" pitchFamily="34" charset="0"/>
                  <a:ea typeface="ＭＳ Ｐゴシック" pitchFamily="-80" charset="-128"/>
                </a:rPr>
                <a:t>   Carbohydrates</a:t>
              </a:r>
            </a:p>
          </p:txBody>
        </p:sp>
        <p:sp>
          <p:nvSpPr>
            <p:cNvPr id="11" name="Rectangle 10"/>
            <p:cNvSpPr/>
            <p:nvPr/>
          </p:nvSpPr>
          <p:spPr bwMode="auto">
            <a:xfrm>
              <a:off x="4367014" y="4258614"/>
              <a:ext cx="914400" cy="914400"/>
            </a:xfrm>
            <a:prstGeom prst="rect">
              <a:avLst/>
            </a:prstGeom>
            <a:ln>
              <a:solidFill>
                <a:schemeClr val="bg1"/>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da-DK" sz="1600" b="0" i="0" u="none" strike="noStrike" cap="none" normalizeH="0" baseline="0">
                <a:ln>
                  <a:noFill/>
                </a:ln>
                <a:solidFill>
                  <a:schemeClr val="tx1"/>
                </a:solidFill>
                <a:effectLst/>
                <a:latin typeface="Verdana" pitchFamily="34" charset="0"/>
                <a:ea typeface="ＭＳ Ｐゴシック" pitchFamily="-80" charset="-128"/>
              </a:endParaRPr>
            </a:p>
          </p:txBody>
        </p:sp>
        <p:sp>
          <p:nvSpPr>
            <p:cNvPr id="12" name="TextBox 11"/>
            <p:cNvSpPr txBox="1"/>
            <p:nvPr/>
          </p:nvSpPr>
          <p:spPr>
            <a:xfrm>
              <a:off x="910630" y="2276872"/>
              <a:ext cx="1224136" cy="807136"/>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da-DK" sz="1400" dirty="0"/>
                <a:t>Growth medium + </a:t>
              </a:r>
              <a:r>
                <a:rPr lang="da-DK" sz="1400" dirty="0" err="1"/>
                <a:t>microalgal</a:t>
              </a:r>
              <a:r>
                <a:rPr lang="da-DK" sz="1400" dirty="0"/>
                <a:t> </a:t>
              </a:r>
              <a:r>
                <a:rPr lang="da-DK" sz="1400" dirty="0" err="1"/>
                <a:t>cells</a:t>
              </a:r>
              <a:endParaRPr lang="da-DK" sz="1400" dirty="0"/>
            </a:p>
          </p:txBody>
        </p:sp>
      </p:grpSp>
    </p:spTree>
    <p:extLst>
      <p:ext uri="{BB962C8B-B14F-4D97-AF65-F5344CB8AC3E}">
        <p14:creationId xmlns:p14="http://schemas.microsoft.com/office/powerpoint/2010/main" val="2128471602"/>
      </p:ext>
    </p:extLst>
  </p:cSld>
  <p:clrMapOvr>
    <a:masterClrMapping/>
  </p:clrMapOvr>
  <mc:AlternateContent xmlns:mc="http://schemas.openxmlformats.org/markup-compatibility/2006" xmlns:p14="http://schemas.microsoft.com/office/powerpoint/2010/main">
    <mc:Choice Requires="p14">
      <p:transition spd="slow" p14:dur="2000" advTm="159528"/>
    </mc:Choice>
    <mc:Fallback xmlns="">
      <p:transition xmlns:p14="http://schemas.microsoft.com/office/powerpoint/2010/main" spd="slow" advTm="159528"/>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98662" y="253555"/>
            <a:ext cx="9312374" cy="972716"/>
          </a:xfrm>
        </p:spPr>
        <p:txBody>
          <a:bodyPr/>
          <a:lstStyle/>
          <a:p>
            <a:r>
              <a:rPr lang="en-US" dirty="0" err="1"/>
              <a:t>Høst</a:t>
            </a:r>
            <a:r>
              <a:rPr lang="en-US" dirty="0"/>
              <a:t> og </a:t>
            </a:r>
            <a:r>
              <a:rPr lang="en-US" dirty="0" err="1"/>
              <a:t>tørring</a:t>
            </a:r>
            <a:endParaRPr lang="en-US" dirty="0"/>
          </a:p>
        </p:txBody>
      </p:sp>
      <p:sp>
        <p:nvSpPr>
          <p:cNvPr id="5" name="Slide Number Placeholder 4"/>
          <p:cNvSpPr>
            <a:spLocks noGrp="1"/>
          </p:cNvSpPr>
          <p:nvPr>
            <p:ph type="sldNum" sz="quarter" idx="12"/>
          </p:nvPr>
        </p:nvSpPr>
        <p:spPr/>
        <p:txBody>
          <a:bodyPr/>
          <a:lstStyle/>
          <a:p>
            <a:fld id="{103EA872-A674-449B-A120-B97244F8E91D}" type="slidenum">
              <a:rPr lang="da-DK" smtClean="0"/>
              <a:pPr/>
              <a:t>16</a:t>
            </a:fld>
            <a:endParaRPr lang="da-DK"/>
          </a:p>
        </p:txBody>
      </p:sp>
      <p:sp>
        <p:nvSpPr>
          <p:cNvPr id="15" name="Rounded Rectangle 14"/>
          <p:cNvSpPr/>
          <p:nvPr/>
        </p:nvSpPr>
        <p:spPr bwMode="auto">
          <a:xfrm>
            <a:off x="4222998" y="465339"/>
            <a:ext cx="4392488" cy="1505482"/>
          </a:xfrm>
          <a:prstGeom prst="roundRect">
            <a:avLst/>
          </a:prstGeom>
          <a:ln>
            <a:headEnd type="none" w="med" len="med"/>
            <a:tailEnd type="none" w="med" len="med"/>
          </a:ln>
          <a:extLst>
            <a:ext uri="{AF507438-7753-43e0-B8FC-AC1667EBCBE1}">
              <a14:hiddenEffects xmlns:a14="http://schemas.microsoft.com/office/drawing/2010/main" xmlns="">
                <a:effectLst>
                  <a:outerShdw dist="35921" dir="2700000" algn="ctr" rotWithShape="0">
                    <a:schemeClr val="bg2"/>
                  </a:outerShdw>
                </a:effectLst>
              </a14:hiddenEffects>
            </a:ext>
          </a:extLst>
        </p:spPr>
        <p:style>
          <a:lnRef idx="2">
            <a:schemeClr val="dk1"/>
          </a:lnRef>
          <a:fillRef idx="1">
            <a:schemeClr val="lt1"/>
          </a:fillRef>
          <a:effectRef idx="0">
            <a:schemeClr val="dk1"/>
          </a:effectRef>
          <a:fontRef idx="minor">
            <a:schemeClr val="dk1"/>
          </a:fontRef>
        </p:style>
        <p:txBody>
          <a:bodyPr vert="horz" wrap="square" lIns="0" tIns="0" rIns="0" bIns="0" numCol="1" rtlCol="0" anchor="t"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kumimoji="0" lang="en-GB" sz="1600" b="1" i="0" u="none" strike="noStrike" cap="none" normalizeH="0" baseline="0">
                <a:ln>
                  <a:noFill/>
                </a:ln>
                <a:solidFill>
                  <a:schemeClr val="tx1"/>
                </a:solidFill>
                <a:effectLst/>
                <a:latin typeface="Verdana" pitchFamily="34" charset="0"/>
                <a:ea typeface="ＭＳ Ｐゴシック" pitchFamily="-80" charset="-128"/>
              </a:rPr>
              <a:t>Pre-concentration</a:t>
            </a:r>
            <a:r>
              <a:rPr kumimoji="0" lang="en-GB" sz="1600" b="0" i="0" u="none" strike="noStrike" cap="none" normalizeH="0" baseline="0">
                <a:ln>
                  <a:noFill/>
                </a:ln>
                <a:solidFill>
                  <a:schemeClr val="tx1"/>
                </a:solidFill>
                <a:effectLst/>
                <a:latin typeface="Verdana" pitchFamily="34" charset="0"/>
                <a:ea typeface="ＭＳ Ｐゴシック" pitchFamily="-80" charset="-128"/>
              </a:rPr>
              <a:t> </a:t>
            </a:r>
          </a:p>
          <a:p>
            <a:pPr marL="285750" marR="0" indent="-285750" algn="l" defTabSz="914400" rtl="0" eaLnBrk="1" fontAlgn="base" latinLnBrk="0" hangingPunct="1">
              <a:lnSpc>
                <a:spcPct val="100000"/>
              </a:lnSpc>
              <a:spcBef>
                <a:spcPct val="50000"/>
              </a:spcBef>
              <a:spcAft>
                <a:spcPct val="0"/>
              </a:spcAft>
              <a:buClrTx/>
              <a:buSzTx/>
              <a:buFont typeface="Arial" panose="020B0604020202020204" pitchFamily="34" charset="0"/>
              <a:buChar char="•"/>
              <a:tabLst/>
            </a:pPr>
            <a:r>
              <a:rPr lang="en-GB">
                <a:solidFill>
                  <a:schemeClr val="tx1"/>
                </a:solidFill>
                <a:latin typeface="Verdana" pitchFamily="34" charset="0"/>
                <a:ea typeface="ＭＳ Ｐゴシック" pitchFamily="-80" charset="-128"/>
              </a:rPr>
              <a:t>up to 0.5% solids</a:t>
            </a:r>
          </a:p>
          <a:p>
            <a:pPr marL="285750" marR="0" indent="-285750" algn="l" defTabSz="914400" rtl="0" eaLnBrk="1" fontAlgn="base" latinLnBrk="0" hangingPunct="1">
              <a:lnSpc>
                <a:spcPct val="100000"/>
              </a:lnSpc>
              <a:spcBef>
                <a:spcPct val="50000"/>
              </a:spcBef>
              <a:spcAft>
                <a:spcPct val="0"/>
              </a:spcAft>
              <a:buClrTx/>
              <a:buSzTx/>
              <a:buFont typeface="Arial" panose="020B0604020202020204" pitchFamily="34" charset="0"/>
              <a:buChar char="•"/>
              <a:tabLst/>
            </a:pPr>
            <a:r>
              <a:rPr lang="en-GB">
                <a:solidFill>
                  <a:schemeClr val="tx1"/>
                </a:solidFill>
                <a:latin typeface="Verdana" pitchFamily="34" charset="0"/>
                <a:ea typeface="ＭＳ Ｐゴシック" pitchFamily="-80" charset="-128"/>
              </a:rPr>
              <a:t>u</a:t>
            </a:r>
            <a:r>
              <a:rPr kumimoji="0" lang="en-GB" sz="1600" b="0" i="0" u="none" strike="noStrike" cap="none" normalizeH="0" baseline="0">
                <a:ln>
                  <a:noFill/>
                </a:ln>
                <a:solidFill>
                  <a:schemeClr val="tx1"/>
                </a:solidFill>
                <a:effectLst/>
                <a:latin typeface="Verdana" pitchFamily="34" charset="0"/>
                <a:ea typeface="ＭＳ Ｐゴシック" pitchFamily="-80" charset="-128"/>
              </a:rPr>
              <a:t>p to 10x concentration factor</a:t>
            </a:r>
          </a:p>
          <a:p>
            <a:pPr marL="285750" marR="0" indent="-285750" algn="l" defTabSz="914400" rtl="0" eaLnBrk="1" fontAlgn="base" latinLnBrk="0" hangingPunct="1">
              <a:lnSpc>
                <a:spcPct val="100000"/>
              </a:lnSpc>
              <a:spcBef>
                <a:spcPct val="50000"/>
              </a:spcBef>
              <a:spcAft>
                <a:spcPct val="0"/>
              </a:spcAft>
              <a:buClrTx/>
              <a:buSzTx/>
              <a:buFont typeface="Arial" panose="020B0604020202020204" pitchFamily="34" charset="0"/>
              <a:buChar char="•"/>
              <a:tabLst/>
            </a:pPr>
            <a:r>
              <a:rPr lang="en-GB">
                <a:solidFill>
                  <a:schemeClr val="tx1"/>
                </a:solidFill>
                <a:latin typeface="Verdana" pitchFamily="34" charset="0"/>
                <a:ea typeface="ＭＳ Ｐゴシック" pitchFamily="-80" charset="-128"/>
              </a:rPr>
              <a:t>product is a fluid</a:t>
            </a:r>
            <a:endParaRPr kumimoji="0" lang="en-GB" sz="1600" b="0" i="0" u="none" strike="noStrike" cap="none" normalizeH="0" baseline="0">
              <a:ln>
                <a:noFill/>
              </a:ln>
              <a:solidFill>
                <a:schemeClr val="tx1"/>
              </a:solidFill>
              <a:effectLst/>
              <a:latin typeface="Verdana" pitchFamily="34" charset="0"/>
              <a:ea typeface="ＭＳ Ｐゴシック" pitchFamily="-80" charset="-128"/>
            </a:endParaRPr>
          </a:p>
        </p:txBody>
      </p:sp>
      <p:sp>
        <p:nvSpPr>
          <p:cNvPr id="16" name="Rounded Rectangle 15"/>
          <p:cNvSpPr/>
          <p:nvPr/>
        </p:nvSpPr>
        <p:spPr bwMode="auto">
          <a:xfrm>
            <a:off x="4254421" y="2049515"/>
            <a:ext cx="4392488" cy="1505482"/>
          </a:xfrm>
          <a:prstGeom prst="roundRect">
            <a:avLst/>
          </a:prstGeom>
          <a:ln>
            <a:headEnd type="none" w="med" len="med"/>
            <a:tailEnd type="none" w="med" len="med"/>
          </a:ln>
          <a:extLst>
            <a:ext uri="{AF507438-7753-43e0-B8FC-AC1667EBCBE1}">
              <a14:hiddenEffects xmlns:a14="http://schemas.microsoft.com/office/drawing/2010/main" xmlns="">
                <a:effectLst>
                  <a:outerShdw dist="35921" dir="2700000" algn="ctr" rotWithShape="0">
                    <a:schemeClr val="bg2"/>
                  </a:outerShdw>
                </a:effectLst>
              </a14:hiddenEffects>
            </a:ext>
          </a:extLst>
        </p:spPr>
        <p:style>
          <a:lnRef idx="2">
            <a:schemeClr val="dk1"/>
          </a:lnRef>
          <a:fillRef idx="1">
            <a:schemeClr val="lt1"/>
          </a:fillRef>
          <a:effectRef idx="0">
            <a:schemeClr val="dk1"/>
          </a:effectRef>
          <a:fontRef idx="minor">
            <a:schemeClr val="dk1"/>
          </a:fontRef>
        </p:style>
        <p:txBody>
          <a:bodyPr vert="horz" wrap="square" lIns="0" tIns="0" rIns="0" bIns="0" numCol="1" rtlCol="0" anchor="t"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kumimoji="0" lang="en-GB" sz="1600" b="1" i="0" u="none" strike="noStrike" cap="none" normalizeH="0" baseline="0">
                <a:ln>
                  <a:noFill/>
                </a:ln>
                <a:solidFill>
                  <a:schemeClr val="tx1"/>
                </a:solidFill>
                <a:effectLst/>
                <a:latin typeface="Verdana" pitchFamily="34" charset="0"/>
                <a:ea typeface="ＭＳ Ｐゴシック" pitchFamily="-80" charset="-128"/>
              </a:rPr>
              <a:t>Thickening</a:t>
            </a:r>
            <a:endParaRPr kumimoji="0" lang="en-GB" sz="1600" b="0" i="0" u="none" strike="noStrike" cap="none" normalizeH="0" baseline="0">
              <a:ln>
                <a:noFill/>
              </a:ln>
              <a:solidFill>
                <a:schemeClr val="tx1"/>
              </a:solidFill>
              <a:effectLst/>
              <a:latin typeface="Verdana" pitchFamily="34" charset="0"/>
              <a:ea typeface="ＭＳ Ｐゴシック" pitchFamily="-80" charset="-128"/>
            </a:endParaRPr>
          </a:p>
          <a:p>
            <a:pPr marL="285750" marR="0" indent="-285750" algn="l" defTabSz="914400" rtl="0" eaLnBrk="1" fontAlgn="base" latinLnBrk="0" hangingPunct="1">
              <a:lnSpc>
                <a:spcPct val="100000"/>
              </a:lnSpc>
              <a:spcBef>
                <a:spcPct val="50000"/>
              </a:spcBef>
              <a:spcAft>
                <a:spcPct val="0"/>
              </a:spcAft>
              <a:buClrTx/>
              <a:buSzTx/>
              <a:buFont typeface="Arial" panose="020B0604020202020204" pitchFamily="34" charset="0"/>
              <a:buChar char="•"/>
              <a:tabLst/>
            </a:pPr>
            <a:r>
              <a:rPr lang="en-GB">
                <a:solidFill>
                  <a:schemeClr val="tx1"/>
                </a:solidFill>
                <a:latin typeface="Verdana" pitchFamily="34" charset="0"/>
                <a:ea typeface="ＭＳ Ｐゴシック" pitchFamily="-80" charset="-128"/>
              </a:rPr>
              <a:t>up to 5% solids</a:t>
            </a:r>
          </a:p>
          <a:p>
            <a:pPr marL="285750" marR="0" indent="-285750" algn="l" defTabSz="914400" rtl="0" eaLnBrk="1" fontAlgn="base" latinLnBrk="0" hangingPunct="1">
              <a:lnSpc>
                <a:spcPct val="100000"/>
              </a:lnSpc>
              <a:spcBef>
                <a:spcPct val="50000"/>
              </a:spcBef>
              <a:spcAft>
                <a:spcPct val="0"/>
              </a:spcAft>
              <a:buClrTx/>
              <a:buSzTx/>
              <a:buFont typeface="Arial" panose="020B0604020202020204" pitchFamily="34" charset="0"/>
              <a:buChar char="•"/>
              <a:tabLst/>
            </a:pPr>
            <a:r>
              <a:rPr lang="en-GB">
                <a:solidFill>
                  <a:schemeClr val="tx1"/>
                </a:solidFill>
                <a:latin typeface="Verdana" pitchFamily="34" charset="0"/>
                <a:ea typeface="ＭＳ Ｐゴシック" pitchFamily="-80" charset="-128"/>
              </a:rPr>
              <a:t>u</a:t>
            </a:r>
            <a:r>
              <a:rPr kumimoji="0" lang="en-GB" sz="1600" b="0" i="0" u="none" strike="noStrike" cap="none" normalizeH="0" baseline="0">
                <a:ln>
                  <a:noFill/>
                </a:ln>
                <a:solidFill>
                  <a:schemeClr val="tx1"/>
                </a:solidFill>
                <a:effectLst/>
                <a:latin typeface="Verdana" pitchFamily="34" charset="0"/>
                <a:ea typeface="ＭＳ Ｐゴシック" pitchFamily="-80" charset="-128"/>
              </a:rPr>
              <a:t>p to 10x concentration factor</a:t>
            </a:r>
          </a:p>
          <a:p>
            <a:pPr marL="285750" marR="0" indent="-285750" algn="l" defTabSz="914400" rtl="0" eaLnBrk="1" fontAlgn="base" latinLnBrk="0" hangingPunct="1">
              <a:lnSpc>
                <a:spcPct val="100000"/>
              </a:lnSpc>
              <a:spcBef>
                <a:spcPct val="50000"/>
              </a:spcBef>
              <a:spcAft>
                <a:spcPct val="0"/>
              </a:spcAft>
              <a:buClrTx/>
              <a:buSzTx/>
              <a:buFont typeface="Arial" panose="020B0604020202020204" pitchFamily="34" charset="0"/>
              <a:buChar char="•"/>
              <a:tabLst/>
            </a:pPr>
            <a:r>
              <a:rPr lang="en-GB">
                <a:solidFill>
                  <a:schemeClr val="tx1"/>
                </a:solidFill>
                <a:latin typeface="Verdana" pitchFamily="34" charset="0"/>
                <a:ea typeface="ＭＳ Ｐゴシック" pitchFamily="-80" charset="-128"/>
              </a:rPr>
              <a:t>product is a slurry</a:t>
            </a:r>
            <a:endParaRPr kumimoji="0" lang="en-GB" sz="1600" b="0" i="0" u="none" strike="noStrike" cap="none" normalizeH="0" baseline="0">
              <a:ln>
                <a:noFill/>
              </a:ln>
              <a:solidFill>
                <a:schemeClr val="tx1"/>
              </a:solidFill>
              <a:effectLst/>
              <a:latin typeface="Verdana" pitchFamily="34" charset="0"/>
              <a:ea typeface="ＭＳ Ｐゴシック" pitchFamily="-80" charset="-128"/>
            </a:endParaRPr>
          </a:p>
        </p:txBody>
      </p:sp>
      <p:sp>
        <p:nvSpPr>
          <p:cNvPr id="17" name="Rounded Rectangle 16"/>
          <p:cNvSpPr/>
          <p:nvPr/>
        </p:nvSpPr>
        <p:spPr bwMode="auto">
          <a:xfrm>
            <a:off x="4286641" y="3633691"/>
            <a:ext cx="4392488" cy="1505482"/>
          </a:xfrm>
          <a:prstGeom prst="roundRect">
            <a:avLst/>
          </a:prstGeom>
          <a:ln>
            <a:headEnd type="none" w="med" len="med"/>
            <a:tailEnd type="none" w="med" len="med"/>
          </a:ln>
          <a:extLst>
            <a:ext uri="{AF507438-7753-43e0-B8FC-AC1667EBCBE1}">
              <a14:hiddenEffects xmlns:a14="http://schemas.microsoft.com/office/drawing/2010/main" xmlns="">
                <a:effectLst>
                  <a:outerShdw dist="35921" dir="2700000" algn="ctr" rotWithShape="0">
                    <a:schemeClr val="bg2"/>
                  </a:outerShdw>
                </a:effectLst>
              </a14:hiddenEffects>
            </a:ext>
          </a:extLst>
        </p:spPr>
        <p:style>
          <a:lnRef idx="2">
            <a:schemeClr val="dk1"/>
          </a:lnRef>
          <a:fillRef idx="1">
            <a:schemeClr val="lt1"/>
          </a:fillRef>
          <a:effectRef idx="0">
            <a:schemeClr val="dk1"/>
          </a:effectRef>
          <a:fontRef idx="minor">
            <a:schemeClr val="dk1"/>
          </a:fontRef>
        </p:style>
        <p:txBody>
          <a:bodyPr vert="horz" wrap="square" lIns="0" tIns="0" rIns="0" bIns="0" numCol="1" rtlCol="0" anchor="t"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kumimoji="0" lang="en-GB" sz="1600" b="1" i="0" u="none" strike="noStrike" cap="none" normalizeH="0" baseline="0">
                <a:ln>
                  <a:noFill/>
                </a:ln>
                <a:solidFill>
                  <a:schemeClr val="tx1"/>
                </a:solidFill>
                <a:effectLst/>
                <a:latin typeface="Verdana" pitchFamily="34" charset="0"/>
                <a:ea typeface="ＭＳ Ｐゴシック" pitchFamily="-80" charset="-128"/>
              </a:rPr>
              <a:t>Dewatering</a:t>
            </a:r>
            <a:endParaRPr kumimoji="0" lang="en-GB" sz="1600" b="0" i="0" u="none" strike="noStrike" cap="none" normalizeH="0" baseline="0">
              <a:ln>
                <a:noFill/>
              </a:ln>
              <a:solidFill>
                <a:schemeClr val="tx1"/>
              </a:solidFill>
              <a:effectLst/>
              <a:latin typeface="Verdana" pitchFamily="34" charset="0"/>
              <a:ea typeface="ＭＳ Ｐゴシック" pitchFamily="-80" charset="-128"/>
            </a:endParaRPr>
          </a:p>
          <a:p>
            <a:pPr marL="285750" marR="0" indent="-285750" algn="l" defTabSz="914400" rtl="0" eaLnBrk="1" fontAlgn="base" latinLnBrk="0" hangingPunct="1">
              <a:lnSpc>
                <a:spcPct val="100000"/>
              </a:lnSpc>
              <a:spcBef>
                <a:spcPct val="50000"/>
              </a:spcBef>
              <a:spcAft>
                <a:spcPct val="0"/>
              </a:spcAft>
              <a:buClrTx/>
              <a:buSzTx/>
              <a:buFont typeface="Arial" panose="020B0604020202020204" pitchFamily="34" charset="0"/>
              <a:buChar char="•"/>
              <a:tabLst/>
            </a:pPr>
            <a:r>
              <a:rPr lang="en-GB">
                <a:solidFill>
                  <a:schemeClr val="tx1"/>
                </a:solidFill>
                <a:latin typeface="Verdana" pitchFamily="34" charset="0"/>
                <a:ea typeface="ＭＳ Ｐゴシック" pitchFamily="-80" charset="-128"/>
              </a:rPr>
              <a:t>up to 15-25% solids</a:t>
            </a:r>
          </a:p>
          <a:p>
            <a:pPr marL="285750" marR="0" indent="-285750" algn="l" defTabSz="914400" rtl="0" eaLnBrk="1" fontAlgn="base" latinLnBrk="0" hangingPunct="1">
              <a:lnSpc>
                <a:spcPct val="100000"/>
              </a:lnSpc>
              <a:spcBef>
                <a:spcPct val="50000"/>
              </a:spcBef>
              <a:spcAft>
                <a:spcPct val="0"/>
              </a:spcAft>
              <a:buClrTx/>
              <a:buSzTx/>
              <a:buFont typeface="Arial" panose="020B0604020202020204" pitchFamily="34" charset="0"/>
              <a:buChar char="•"/>
              <a:tabLst/>
            </a:pPr>
            <a:r>
              <a:rPr lang="en-GB">
                <a:solidFill>
                  <a:schemeClr val="tx1"/>
                </a:solidFill>
                <a:latin typeface="Verdana" pitchFamily="34" charset="0"/>
                <a:ea typeface="ＭＳ Ｐゴシック" pitchFamily="-80" charset="-128"/>
              </a:rPr>
              <a:t>u</a:t>
            </a:r>
            <a:r>
              <a:rPr kumimoji="0" lang="en-GB" sz="1600" b="0" i="0" u="none" strike="noStrike" cap="none" normalizeH="0" baseline="0">
                <a:ln>
                  <a:noFill/>
                </a:ln>
                <a:solidFill>
                  <a:schemeClr val="tx1"/>
                </a:solidFill>
                <a:effectLst/>
                <a:latin typeface="Verdana" pitchFamily="34" charset="0"/>
                <a:ea typeface="ＭＳ Ｐゴシック" pitchFamily="-80" charset="-128"/>
              </a:rPr>
              <a:t>p to 5x concentration factor</a:t>
            </a:r>
          </a:p>
          <a:p>
            <a:pPr marL="285750" marR="0" indent="-285750" algn="l" defTabSz="914400" rtl="0" eaLnBrk="1" fontAlgn="base" latinLnBrk="0" hangingPunct="1">
              <a:lnSpc>
                <a:spcPct val="100000"/>
              </a:lnSpc>
              <a:spcBef>
                <a:spcPct val="50000"/>
              </a:spcBef>
              <a:spcAft>
                <a:spcPct val="0"/>
              </a:spcAft>
              <a:buClrTx/>
              <a:buSzTx/>
              <a:buFont typeface="Arial" panose="020B0604020202020204" pitchFamily="34" charset="0"/>
              <a:buChar char="•"/>
              <a:tabLst/>
            </a:pPr>
            <a:r>
              <a:rPr lang="en-GB">
                <a:solidFill>
                  <a:schemeClr val="tx1"/>
                </a:solidFill>
                <a:latin typeface="Verdana" pitchFamily="34" charset="0"/>
                <a:ea typeface="ＭＳ Ｐゴシック" pitchFamily="-80" charset="-128"/>
              </a:rPr>
              <a:t>product is a wet paste</a:t>
            </a:r>
            <a:endParaRPr kumimoji="0" lang="en-GB" sz="1600" b="0" i="0" u="none" strike="noStrike" cap="none" normalizeH="0" baseline="0">
              <a:ln>
                <a:noFill/>
              </a:ln>
              <a:solidFill>
                <a:schemeClr val="tx1"/>
              </a:solidFill>
              <a:effectLst/>
              <a:latin typeface="Verdana" pitchFamily="34" charset="0"/>
              <a:ea typeface="ＭＳ Ｐゴシック" pitchFamily="-80" charset="-128"/>
            </a:endParaRPr>
          </a:p>
        </p:txBody>
      </p:sp>
      <p:sp>
        <p:nvSpPr>
          <p:cNvPr id="18" name="Rounded Rectangle 17"/>
          <p:cNvSpPr/>
          <p:nvPr/>
        </p:nvSpPr>
        <p:spPr bwMode="auto">
          <a:xfrm>
            <a:off x="4286641" y="5244707"/>
            <a:ext cx="4392488" cy="1118602"/>
          </a:xfrm>
          <a:prstGeom prst="roundRect">
            <a:avLst/>
          </a:prstGeom>
          <a:ln>
            <a:headEnd type="none" w="med" len="med"/>
            <a:tailEnd type="none" w="med" len="med"/>
          </a:ln>
          <a:extLst>
            <a:ext uri="{AF507438-7753-43e0-B8FC-AC1667EBCBE1}">
              <a14:hiddenEffects xmlns:a14="http://schemas.microsoft.com/office/drawing/2010/main" xmlns="">
                <a:effectLst>
                  <a:outerShdw dist="35921" dir="2700000" algn="ctr" rotWithShape="0">
                    <a:schemeClr val="bg2"/>
                  </a:outerShdw>
                </a:effectLst>
              </a14:hiddenEffects>
            </a:ext>
          </a:extLst>
        </p:spPr>
        <p:style>
          <a:lnRef idx="2">
            <a:schemeClr val="dk1"/>
          </a:lnRef>
          <a:fillRef idx="1">
            <a:schemeClr val="lt1"/>
          </a:fillRef>
          <a:effectRef idx="0">
            <a:schemeClr val="dk1"/>
          </a:effectRef>
          <a:fontRef idx="minor">
            <a:schemeClr val="dk1"/>
          </a:fontRef>
        </p:style>
        <p:txBody>
          <a:bodyPr vert="horz" wrap="square" lIns="0" tIns="0" rIns="0" bIns="0" numCol="1" rtlCol="0" anchor="t"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kumimoji="0" lang="en-GB" sz="1600" b="1" i="0" u="none" strike="noStrike" cap="none" normalizeH="0" baseline="0">
                <a:ln>
                  <a:noFill/>
                </a:ln>
                <a:solidFill>
                  <a:schemeClr val="tx1"/>
                </a:solidFill>
                <a:effectLst/>
                <a:latin typeface="Verdana" pitchFamily="34" charset="0"/>
                <a:ea typeface="ＭＳ Ｐゴシック" pitchFamily="-80" charset="-128"/>
              </a:rPr>
              <a:t>Drying</a:t>
            </a:r>
            <a:endParaRPr kumimoji="0" lang="en-GB" sz="1600" b="0" i="0" u="none" strike="noStrike" cap="none" normalizeH="0" baseline="0">
              <a:ln>
                <a:noFill/>
              </a:ln>
              <a:solidFill>
                <a:schemeClr val="tx1"/>
              </a:solidFill>
              <a:effectLst/>
              <a:latin typeface="Verdana" pitchFamily="34" charset="0"/>
              <a:ea typeface="ＭＳ Ｐゴシック" pitchFamily="-80" charset="-128"/>
            </a:endParaRPr>
          </a:p>
          <a:p>
            <a:pPr marL="285750" marR="0" indent="-285750" algn="l" defTabSz="914400" rtl="0" eaLnBrk="1" fontAlgn="base" latinLnBrk="0" hangingPunct="1">
              <a:lnSpc>
                <a:spcPct val="100000"/>
              </a:lnSpc>
              <a:spcBef>
                <a:spcPct val="50000"/>
              </a:spcBef>
              <a:spcAft>
                <a:spcPct val="0"/>
              </a:spcAft>
              <a:buClrTx/>
              <a:buSzTx/>
              <a:buFont typeface="Arial" panose="020B0604020202020204" pitchFamily="34" charset="0"/>
              <a:buChar char="•"/>
              <a:tabLst/>
            </a:pPr>
            <a:r>
              <a:rPr lang="en-GB">
                <a:solidFill>
                  <a:schemeClr val="tx1"/>
                </a:solidFill>
                <a:latin typeface="Verdana" pitchFamily="34" charset="0"/>
                <a:ea typeface="ＭＳ Ｐゴシック" pitchFamily="-80" charset="-128"/>
              </a:rPr>
              <a:t>up to 90-95% solids</a:t>
            </a:r>
          </a:p>
          <a:p>
            <a:pPr marL="285750" marR="0" indent="-285750" algn="l" defTabSz="914400" rtl="0" eaLnBrk="1" fontAlgn="base" latinLnBrk="0" hangingPunct="1">
              <a:lnSpc>
                <a:spcPct val="100000"/>
              </a:lnSpc>
              <a:spcBef>
                <a:spcPct val="50000"/>
              </a:spcBef>
              <a:spcAft>
                <a:spcPct val="0"/>
              </a:spcAft>
              <a:buClrTx/>
              <a:buSzTx/>
              <a:buFont typeface="Arial" panose="020B0604020202020204" pitchFamily="34" charset="0"/>
              <a:buChar char="•"/>
              <a:tabLst/>
            </a:pPr>
            <a:r>
              <a:rPr lang="en-GB">
                <a:solidFill>
                  <a:schemeClr val="tx1"/>
                </a:solidFill>
                <a:latin typeface="Verdana" pitchFamily="34" charset="0"/>
                <a:ea typeface="ＭＳ Ｐゴシック" pitchFamily="-80" charset="-128"/>
              </a:rPr>
              <a:t>product is a dry biomass</a:t>
            </a:r>
            <a:endParaRPr kumimoji="0" lang="en-GB" sz="1600" b="0" i="0" u="none" strike="noStrike" cap="none" normalizeH="0" baseline="0">
              <a:ln>
                <a:noFill/>
              </a:ln>
              <a:solidFill>
                <a:schemeClr val="tx1"/>
              </a:solidFill>
              <a:effectLst/>
              <a:latin typeface="Verdana" pitchFamily="34" charset="0"/>
              <a:ea typeface="ＭＳ Ｐゴシック" pitchFamily="-80" charset="-128"/>
            </a:endParaRPr>
          </a:p>
        </p:txBody>
      </p:sp>
      <p:cxnSp>
        <p:nvCxnSpPr>
          <p:cNvPr id="19" name="Straight Arrow Connector 18"/>
          <p:cNvCxnSpPr/>
          <p:nvPr/>
        </p:nvCxnSpPr>
        <p:spPr bwMode="auto">
          <a:xfrm>
            <a:off x="8983891" y="548869"/>
            <a:ext cx="0" cy="5760640"/>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pic>
        <p:nvPicPr>
          <p:cNvPr id="20" name="Picture 1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199915" y="465339"/>
            <a:ext cx="1863842" cy="1397882"/>
          </a:xfrm>
          <a:prstGeom prst="rect">
            <a:avLst/>
          </a:prstGeom>
        </p:spPr>
      </p:pic>
      <p:pic>
        <p:nvPicPr>
          <p:cNvPr id="21" name="Picture 2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199915" y="2061037"/>
            <a:ext cx="1843579" cy="1224136"/>
          </a:xfrm>
          <a:prstGeom prst="rect">
            <a:avLst/>
          </a:prstGeom>
        </p:spPr>
      </p:pic>
      <p:pic>
        <p:nvPicPr>
          <p:cNvPr id="22" name="Picture 2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199915" y="3605578"/>
            <a:ext cx="1614877" cy="1273268"/>
          </a:xfrm>
          <a:prstGeom prst="rect">
            <a:avLst/>
          </a:prstGeom>
        </p:spPr>
      </p:pic>
      <p:pic>
        <p:nvPicPr>
          <p:cNvPr id="23" name="Picture 2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084385" y="5027531"/>
            <a:ext cx="2144392" cy="1193874"/>
          </a:xfrm>
          <a:prstGeom prst="rect">
            <a:avLst/>
          </a:prstGeom>
        </p:spPr>
      </p:pic>
      <p:sp>
        <p:nvSpPr>
          <p:cNvPr id="24" name="Title 1"/>
          <p:cNvSpPr txBox="1">
            <a:spLocks/>
          </p:cNvSpPr>
          <p:nvPr/>
        </p:nvSpPr>
        <p:spPr bwMode="auto">
          <a:xfrm rot="16200000">
            <a:off x="1553630" y="2988092"/>
            <a:ext cx="4406421" cy="122792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0" tIns="0" rIns="0" bIns="0" numCol="1" anchor="b" anchorCtr="0" compatLnSpc="1">
            <a:prstTxWarp prst="textNoShape">
              <a:avLst/>
            </a:prstTxWarp>
          </a:bodyPr>
          <a:lstStyle>
            <a:lvl1pPr algn="l" rtl="0" eaLnBrk="1" fontAlgn="base" hangingPunct="1">
              <a:spcBef>
                <a:spcPct val="0"/>
              </a:spcBef>
              <a:spcAft>
                <a:spcPct val="0"/>
              </a:spcAft>
              <a:defRPr sz="3000" b="1">
                <a:solidFill>
                  <a:srgbClr val="000000"/>
                </a:solidFill>
                <a:latin typeface="+mj-lt"/>
                <a:ea typeface="+mj-ea"/>
                <a:cs typeface="+mj-cs"/>
              </a:defRPr>
            </a:lvl1pPr>
            <a:lvl2pPr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2pPr>
            <a:lvl3pPr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3pPr>
            <a:lvl4pPr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4pPr>
            <a:lvl5pPr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5pPr>
            <a:lvl6pPr marL="457200"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6pPr>
            <a:lvl7pPr marL="914400"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7pPr>
            <a:lvl8pPr marL="1371600"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8pPr>
            <a:lvl9pPr marL="1828800"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9pPr>
          </a:lstStyle>
          <a:p>
            <a:endParaRPr lang="en-US" kern="0" dirty="0"/>
          </a:p>
          <a:p>
            <a:endParaRPr lang="en-US" kern="0" dirty="0"/>
          </a:p>
          <a:p>
            <a:r>
              <a:rPr lang="en-US" kern="0" dirty="0">
                <a:solidFill>
                  <a:schemeClr val="bg2"/>
                </a:solidFill>
              </a:rPr>
              <a:t>&lt;- Dewatering stages -&gt;</a:t>
            </a:r>
          </a:p>
          <a:p>
            <a:endParaRPr lang="en-US" kern="0" dirty="0"/>
          </a:p>
        </p:txBody>
      </p:sp>
    </p:spTree>
    <p:extLst>
      <p:ext uri="{BB962C8B-B14F-4D97-AF65-F5344CB8AC3E}">
        <p14:creationId xmlns:p14="http://schemas.microsoft.com/office/powerpoint/2010/main" val="42023514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FE5527-38E4-44F2-57A0-6693C441935D}"/>
              </a:ext>
            </a:extLst>
          </p:cNvPr>
          <p:cNvSpPr>
            <a:spLocks noGrp="1"/>
          </p:cNvSpPr>
          <p:nvPr>
            <p:ph type="title"/>
          </p:nvPr>
        </p:nvSpPr>
        <p:spPr/>
        <p:txBody>
          <a:bodyPr/>
          <a:lstStyle/>
          <a:p>
            <a:r>
              <a:rPr lang="da-DK" sz="3200" dirty="0">
                <a:latin typeface="+mj-lt"/>
              </a:rPr>
              <a:t>Tang</a:t>
            </a:r>
            <a:endParaRPr lang="da-DK" dirty="0"/>
          </a:p>
        </p:txBody>
      </p:sp>
      <p:sp>
        <p:nvSpPr>
          <p:cNvPr id="4" name="Footer Placeholder 3">
            <a:extLst>
              <a:ext uri="{FF2B5EF4-FFF2-40B4-BE49-F238E27FC236}">
                <a16:creationId xmlns:a16="http://schemas.microsoft.com/office/drawing/2014/main" id="{DB8F6863-4CE3-EE6C-F65F-8E1792BC218A}"/>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276C65FE-E252-6631-D111-BB03EF18BDEC}"/>
              </a:ext>
            </a:extLst>
          </p:cNvPr>
          <p:cNvSpPr>
            <a:spLocks noGrp="1"/>
          </p:cNvSpPr>
          <p:nvPr>
            <p:ph type="sldNum" sz="quarter" idx="12"/>
          </p:nvPr>
        </p:nvSpPr>
        <p:spPr/>
        <p:txBody>
          <a:bodyPr/>
          <a:lstStyle/>
          <a:p>
            <a:fld id="{103EA872-A674-449B-A120-B97244F8E91D}" type="slidenum">
              <a:rPr lang="en-GB" smtClean="0"/>
              <a:pPr/>
              <a:t>17</a:t>
            </a:fld>
            <a:endParaRPr lang="en-GB" dirty="0"/>
          </a:p>
        </p:txBody>
      </p:sp>
      <p:pic>
        <p:nvPicPr>
          <p:cNvPr id="6" name="Google Shape;123;p23">
            <a:extLst>
              <a:ext uri="{FF2B5EF4-FFF2-40B4-BE49-F238E27FC236}">
                <a16:creationId xmlns:a16="http://schemas.microsoft.com/office/drawing/2014/main" id="{995C12AD-8217-1D0A-285A-8DAEFEDE74C8}"/>
              </a:ext>
            </a:extLst>
          </p:cNvPr>
          <p:cNvPicPr preferRelativeResize="0">
            <a:picLocks noChangeAspect="1"/>
          </p:cNvPicPr>
          <p:nvPr/>
        </p:nvPicPr>
        <p:blipFill rotWithShape="1">
          <a:blip r:embed="rId2">
            <a:alphaModFix/>
          </a:blip>
          <a:srcRect t="2744" b="5895"/>
          <a:stretch/>
        </p:blipFill>
        <p:spPr>
          <a:xfrm>
            <a:off x="6897295" y="44625"/>
            <a:ext cx="5228612" cy="6496576"/>
          </a:xfrm>
          <a:prstGeom prst="rect">
            <a:avLst/>
          </a:prstGeom>
          <a:noFill/>
          <a:ln>
            <a:noFill/>
          </a:ln>
        </p:spPr>
      </p:pic>
      <p:sp>
        <p:nvSpPr>
          <p:cNvPr id="8" name="Google Shape;196;p32">
            <a:extLst>
              <a:ext uri="{FF2B5EF4-FFF2-40B4-BE49-F238E27FC236}">
                <a16:creationId xmlns:a16="http://schemas.microsoft.com/office/drawing/2014/main" id="{6991E079-F0F4-A41F-9D60-FE67AD4A7C12}"/>
              </a:ext>
            </a:extLst>
          </p:cNvPr>
          <p:cNvSpPr txBox="1">
            <a:spLocks noGrp="1"/>
          </p:cNvSpPr>
          <p:nvPr>
            <p:ph idx="1"/>
          </p:nvPr>
        </p:nvSpPr>
        <p:spPr>
          <a:xfrm>
            <a:off x="910630" y="1697516"/>
            <a:ext cx="9312275" cy="4545012"/>
          </a:xfrm>
          <a:prstGeom prst="rect">
            <a:avLst/>
          </a:prstGeom>
          <a:noFill/>
          <a:ln>
            <a:noFill/>
          </a:ln>
        </p:spPr>
        <p:txBody>
          <a:bodyPr spcFirstLastPara="1" wrap="square" lIns="91413" tIns="45694" rIns="91413" bIns="45694" anchor="t" anchorCtr="0">
            <a:noAutofit/>
          </a:bodyPr>
          <a:lstStyle/>
          <a:p>
            <a:pPr marL="285750" indent="-285750">
              <a:buFont typeface="Arial" panose="020B0604020202020204" pitchFamily="34" charset="0"/>
              <a:buChar char="•"/>
            </a:pPr>
            <a:r>
              <a:rPr lang="da-DK" sz="1800" dirty="0">
                <a:solidFill>
                  <a:schemeClr val="dk1"/>
                </a:solidFill>
                <a:latin typeface="+mj-lt"/>
              </a:rPr>
              <a:t>A </a:t>
            </a:r>
            <a:r>
              <a:rPr lang="da-DK" sz="1800" dirty="0" err="1">
                <a:solidFill>
                  <a:schemeClr val="dk1"/>
                </a:solidFill>
                <a:latin typeface="+mj-lt"/>
              </a:rPr>
              <a:t>loose</a:t>
            </a:r>
            <a:r>
              <a:rPr lang="da-DK" sz="1800" dirty="0">
                <a:solidFill>
                  <a:schemeClr val="dk1"/>
                </a:solidFill>
                <a:latin typeface="+mj-lt"/>
              </a:rPr>
              <a:t> term </a:t>
            </a:r>
          </a:p>
          <a:p>
            <a:pPr marL="285750" indent="-285750">
              <a:buFont typeface="Arial" panose="020B0604020202020204" pitchFamily="34" charset="0"/>
              <a:buChar char="•"/>
            </a:pPr>
            <a:r>
              <a:rPr lang="da-DK" sz="1800" dirty="0" err="1">
                <a:solidFill>
                  <a:schemeClr val="dk1"/>
                </a:solidFill>
                <a:latin typeface="+mj-lt"/>
              </a:rPr>
              <a:t>Macroscopic</a:t>
            </a:r>
            <a:r>
              <a:rPr lang="da-DK" sz="1800" dirty="0">
                <a:solidFill>
                  <a:schemeClr val="dk1"/>
                </a:solidFill>
                <a:latin typeface="+mj-lt"/>
              </a:rPr>
              <a:t> (</a:t>
            </a:r>
            <a:r>
              <a:rPr lang="da-DK" sz="1800" dirty="0" err="1">
                <a:solidFill>
                  <a:schemeClr val="dk1"/>
                </a:solidFill>
                <a:latin typeface="+mj-lt"/>
              </a:rPr>
              <a:t>macroalgae</a:t>
            </a:r>
            <a:r>
              <a:rPr lang="da-DK" sz="1800" dirty="0">
                <a:solidFill>
                  <a:schemeClr val="dk1"/>
                </a:solidFill>
                <a:latin typeface="+mj-lt"/>
              </a:rPr>
              <a:t>)</a:t>
            </a:r>
          </a:p>
          <a:p>
            <a:pPr marL="285750" indent="-285750">
              <a:buFont typeface="Arial" panose="020B0604020202020204" pitchFamily="34" charset="0"/>
              <a:buChar char="•"/>
            </a:pPr>
            <a:r>
              <a:rPr lang="da-DK" sz="1800" dirty="0">
                <a:solidFill>
                  <a:schemeClr val="dk1"/>
                </a:solidFill>
                <a:latin typeface="+mj-lt"/>
              </a:rPr>
              <a:t>Marine </a:t>
            </a:r>
            <a:r>
              <a:rPr lang="da-DK" sz="1800" dirty="0" err="1">
                <a:solidFill>
                  <a:schemeClr val="dk1"/>
                </a:solidFill>
                <a:latin typeface="+mj-lt"/>
              </a:rPr>
              <a:t>algae</a:t>
            </a:r>
            <a:endParaRPr lang="da-DK" sz="1800" dirty="0">
              <a:solidFill>
                <a:schemeClr val="dk1"/>
              </a:solidFill>
              <a:latin typeface="+mj-lt"/>
            </a:endParaRPr>
          </a:p>
          <a:p>
            <a:pPr marL="285750" indent="-285750">
              <a:buFont typeface="Arial" panose="020B0604020202020204" pitchFamily="34" charset="0"/>
              <a:buChar char="•"/>
            </a:pPr>
            <a:r>
              <a:rPr lang="da-DK" sz="1800" dirty="0" err="1">
                <a:solidFill>
                  <a:schemeClr val="dk1"/>
                </a:solidFill>
                <a:latin typeface="+mj-lt"/>
              </a:rPr>
              <a:t>Many</a:t>
            </a:r>
            <a:r>
              <a:rPr lang="da-DK" sz="1800" dirty="0">
                <a:solidFill>
                  <a:schemeClr val="dk1"/>
                </a:solidFill>
                <a:latin typeface="+mj-lt"/>
              </a:rPr>
              <a:t> </a:t>
            </a:r>
            <a:r>
              <a:rPr lang="da-DK" sz="1800" dirty="0" err="1">
                <a:solidFill>
                  <a:schemeClr val="dk1"/>
                </a:solidFill>
                <a:latin typeface="+mj-lt"/>
              </a:rPr>
              <a:t>shapes</a:t>
            </a:r>
            <a:r>
              <a:rPr lang="da-DK" sz="1800" dirty="0">
                <a:solidFill>
                  <a:schemeClr val="dk1"/>
                </a:solidFill>
                <a:latin typeface="+mj-lt"/>
              </a:rPr>
              <a:t> and </a:t>
            </a:r>
            <a:r>
              <a:rPr lang="da-DK" sz="1800" dirty="0" err="1">
                <a:solidFill>
                  <a:schemeClr val="dk1"/>
                </a:solidFill>
                <a:latin typeface="+mj-lt"/>
              </a:rPr>
              <a:t>sizes</a:t>
            </a:r>
            <a:endParaRPr lang="da-DK" sz="1800" dirty="0">
              <a:solidFill>
                <a:schemeClr val="dk1"/>
              </a:solidFill>
              <a:latin typeface="+mj-lt"/>
            </a:endParaRPr>
          </a:p>
          <a:p>
            <a:pPr marL="285750" indent="-285750">
              <a:buFont typeface="Arial" panose="020B0604020202020204" pitchFamily="34" charset="0"/>
              <a:buChar char="•"/>
            </a:pPr>
            <a:r>
              <a:rPr lang="da-DK" sz="1800" dirty="0" err="1">
                <a:solidFill>
                  <a:schemeClr val="dk1"/>
                </a:solidFill>
                <a:latin typeface="+mj-lt"/>
              </a:rPr>
              <a:t>Includes</a:t>
            </a:r>
            <a:r>
              <a:rPr lang="da-DK" sz="1800" dirty="0">
                <a:solidFill>
                  <a:schemeClr val="dk1"/>
                </a:solidFill>
                <a:latin typeface="+mj-lt"/>
              </a:rPr>
              <a:t> </a:t>
            </a:r>
            <a:r>
              <a:rPr lang="da-DK" sz="1800" dirty="0" err="1">
                <a:solidFill>
                  <a:schemeClr val="dk1"/>
                </a:solidFill>
                <a:latin typeface="+mj-lt"/>
              </a:rPr>
              <a:t>members</a:t>
            </a:r>
            <a:r>
              <a:rPr lang="da-DK" sz="1800" dirty="0">
                <a:solidFill>
                  <a:schemeClr val="dk1"/>
                </a:solidFill>
                <a:latin typeface="+mj-lt"/>
              </a:rPr>
              <a:t> of the </a:t>
            </a:r>
            <a:r>
              <a:rPr lang="da-DK" sz="1800" dirty="0">
                <a:solidFill>
                  <a:srgbClr val="FF0000"/>
                </a:solidFill>
                <a:latin typeface="+mj-lt"/>
              </a:rPr>
              <a:t>red</a:t>
            </a:r>
            <a:r>
              <a:rPr lang="da-DK" sz="1800" dirty="0">
                <a:solidFill>
                  <a:schemeClr val="dk1"/>
                </a:solidFill>
                <a:latin typeface="+mj-lt"/>
              </a:rPr>
              <a:t>, </a:t>
            </a:r>
            <a:r>
              <a:rPr lang="da-DK" sz="1800" dirty="0" err="1">
                <a:solidFill>
                  <a:srgbClr val="CC9900"/>
                </a:solidFill>
                <a:latin typeface="+mj-lt"/>
              </a:rPr>
              <a:t>brown</a:t>
            </a:r>
            <a:r>
              <a:rPr lang="da-DK" sz="1800" dirty="0">
                <a:solidFill>
                  <a:schemeClr val="dk1"/>
                </a:solidFill>
                <a:latin typeface="+mj-lt"/>
              </a:rPr>
              <a:t> and </a:t>
            </a:r>
            <a:r>
              <a:rPr lang="da-DK" sz="1800" dirty="0">
                <a:solidFill>
                  <a:srgbClr val="66FF33"/>
                </a:solidFill>
                <a:latin typeface="+mj-lt"/>
              </a:rPr>
              <a:t>green</a:t>
            </a:r>
            <a:r>
              <a:rPr lang="da-DK" sz="1800" dirty="0">
                <a:solidFill>
                  <a:schemeClr val="dk1"/>
                </a:solidFill>
                <a:latin typeface="+mj-lt"/>
              </a:rPr>
              <a:t> </a:t>
            </a:r>
            <a:r>
              <a:rPr lang="da-DK" sz="1800" dirty="0" err="1">
                <a:solidFill>
                  <a:schemeClr val="dk1"/>
                </a:solidFill>
                <a:latin typeface="+mj-lt"/>
              </a:rPr>
              <a:t>algae</a:t>
            </a:r>
            <a:endParaRPr lang="da-DK" sz="1800" dirty="0">
              <a:solidFill>
                <a:schemeClr val="dk1"/>
              </a:solidFill>
              <a:latin typeface="+mj-lt"/>
            </a:endParaRPr>
          </a:p>
          <a:p>
            <a:pPr marL="285750" indent="-285750">
              <a:buFont typeface="Arial" panose="020B0604020202020204" pitchFamily="34" charset="0"/>
              <a:buChar char="•"/>
            </a:pPr>
            <a:r>
              <a:rPr lang="da-DK" sz="1800" dirty="0">
                <a:solidFill>
                  <a:schemeClr val="dk1"/>
                </a:solidFill>
                <a:latin typeface="+mj-lt"/>
              </a:rPr>
              <a:t>145 species </a:t>
            </a:r>
            <a:r>
              <a:rPr lang="da-DK" sz="1800" dirty="0" err="1">
                <a:solidFill>
                  <a:schemeClr val="dk1"/>
                </a:solidFill>
                <a:latin typeface="+mj-lt"/>
              </a:rPr>
              <a:t>used</a:t>
            </a:r>
            <a:r>
              <a:rPr lang="da-DK" sz="1800" dirty="0">
                <a:solidFill>
                  <a:schemeClr val="dk1"/>
                </a:solidFill>
                <a:latin typeface="+mj-lt"/>
              </a:rPr>
              <a:t> for food </a:t>
            </a:r>
          </a:p>
          <a:p>
            <a:pPr marL="285750" indent="-285750">
              <a:buFont typeface="Arial" panose="020B0604020202020204" pitchFamily="34" charset="0"/>
              <a:buChar char="•"/>
            </a:pPr>
            <a:endParaRPr lang="da-DK" dirty="0">
              <a:solidFill>
                <a:schemeClr val="dk1"/>
              </a:solidFill>
              <a:latin typeface="+mj-lt"/>
            </a:endParaRPr>
          </a:p>
          <a:p>
            <a:pPr marL="285750" indent="-285750">
              <a:buFont typeface="Arial" panose="020B0604020202020204" pitchFamily="34" charset="0"/>
              <a:buChar char="•"/>
            </a:pPr>
            <a:r>
              <a:rPr lang="da-DK" sz="1800" dirty="0">
                <a:solidFill>
                  <a:schemeClr val="dk1"/>
                </a:solidFill>
                <a:latin typeface="+mj-lt"/>
              </a:rPr>
              <a:t>No </a:t>
            </a:r>
            <a:r>
              <a:rPr lang="da-DK" sz="1800" dirty="0" err="1">
                <a:solidFill>
                  <a:schemeClr val="dk1"/>
                </a:solidFill>
                <a:latin typeface="+mj-lt"/>
              </a:rPr>
              <a:t>roots</a:t>
            </a:r>
            <a:r>
              <a:rPr lang="da-DK" sz="1800" dirty="0">
                <a:solidFill>
                  <a:schemeClr val="dk1"/>
                </a:solidFill>
                <a:latin typeface="+mj-lt"/>
              </a:rPr>
              <a:t>- </a:t>
            </a:r>
            <a:r>
              <a:rPr lang="da-DK" sz="1800" dirty="0" err="1">
                <a:solidFill>
                  <a:schemeClr val="dk1"/>
                </a:solidFill>
                <a:latin typeface="+mj-lt"/>
              </a:rPr>
              <a:t>can</a:t>
            </a:r>
            <a:r>
              <a:rPr lang="da-DK" sz="1800" dirty="0">
                <a:solidFill>
                  <a:schemeClr val="dk1"/>
                </a:solidFill>
                <a:latin typeface="+mj-lt"/>
              </a:rPr>
              <a:t> </a:t>
            </a:r>
            <a:r>
              <a:rPr lang="da-DK" sz="1800" dirty="0" err="1">
                <a:solidFill>
                  <a:schemeClr val="dk1"/>
                </a:solidFill>
                <a:latin typeface="+mj-lt"/>
              </a:rPr>
              <a:t>grow</a:t>
            </a:r>
            <a:r>
              <a:rPr lang="da-DK" sz="1800" dirty="0">
                <a:solidFill>
                  <a:schemeClr val="dk1"/>
                </a:solidFill>
                <a:latin typeface="+mj-lt"/>
              </a:rPr>
              <a:t> on </a:t>
            </a:r>
            <a:r>
              <a:rPr lang="da-DK" sz="1800" dirty="0" err="1">
                <a:solidFill>
                  <a:schemeClr val="dk1"/>
                </a:solidFill>
                <a:latin typeface="+mj-lt"/>
              </a:rPr>
              <a:t>different</a:t>
            </a:r>
            <a:r>
              <a:rPr lang="da-DK" sz="1800" dirty="0">
                <a:solidFill>
                  <a:schemeClr val="dk1"/>
                </a:solidFill>
                <a:latin typeface="+mj-lt"/>
              </a:rPr>
              <a:t> </a:t>
            </a:r>
            <a:r>
              <a:rPr lang="da-DK" sz="1800" dirty="0" err="1">
                <a:solidFill>
                  <a:schemeClr val="dk1"/>
                </a:solidFill>
                <a:latin typeface="+mj-lt"/>
              </a:rPr>
              <a:t>substrates</a:t>
            </a:r>
            <a:r>
              <a:rPr lang="da-DK" sz="1800" dirty="0">
                <a:solidFill>
                  <a:schemeClr val="dk1"/>
                </a:solidFill>
                <a:latin typeface="+mj-lt"/>
              </a:rPr>
              <a:t>- </a:t>
            </a:r>
            <a:r>
              <a:rPr lang="da-DK" sz="1800" dirty="0" err="1">
                <a:solidFill>
                  <a:schemeClr val="dk1"/>
                </a:solidFill>
                <a:latin typeface="+mj-lt"/>
              </a:rPr>
              <a:t>e.g</a:t>
            </a:r>
            <a:r>
              <a:rPr lang="da-DK" sz="1800" dirty="0">
                <a:solidFill>
                  <a:schemeClr val="dk1"/>
                </a:solidFill>
                <a:latin typeface="+mj-lt"/>
              </a:rPr>
              <a:t>. </a:t>
            </a:r>
            <a:r>
              <a:rPr lang="da-DK" sz="1800" dirty="0" err="1">
                <a:solidFill>
                  <a:schemeClr val="dk1"/>
                </a:solidFill>
                <a:latin typeface="+mj-lt"/>
              </a:rPr>
              <a:t>rope</a:t>
            </a:r>
            <a:endParaRPr lang="da-DK" sz="1800" dirty="0">
              <a:solidFill>
                <a:schemeClr val="dk1"/>
              </a:solidFill>
              <a:latin typeface="+mj-lt"/>
            </a:endParaRPr>
          </a:p>
          <a:p>
            <a:pPr marL="285750" indent="-285750">
              <a:buFont typeface="Arial" panose="020B0604020202020204" pitchFamily="34" charset="0"/>
              <a:buChar char="•"/>
            </a:pPr>
            <a:endParaRPr lang="da-DK" dirty="0">
              <a:solidFill>
                <a:schemeClr val="dk1"/>
              </a:solidFill>
              <a:latin typeface="+mj-lt"/>
            </a:endParaRPr>
          </a:p>
          <a:p>
            <a:pPr marL="285750" indent="-285750">
              <a:buFont typeface="Arial" panose="020B0604020202020204" pitchFamily="34" charset="0"/>
              <a:buChar char="•"/>
            </a:pPr>
            <a:r>
              <a:rPr lang="da-DK" sz="1800" dirty="0" err="1">
                <a:solidFill>
                  <a:schemeClr val="dk1"/>
                </a:solidFill>
                <a:latin typeface="+mj-lt"/>
              </a:rPr>
              <a:t>Huge</a:t>
            </a:r>
            <a:r>
              <a:rPr lang="da-DK" sz="1800" dirty="0">
                <a:solidFill>
                  <a:schemeClr val="dk1"/>
                </a:solidFill>
                <a:latin typeface="+mj-lt"/>
              </a:rPr>
              <a:t> difference in biomasse </a:t>
            </a:r>
            <a:r>
              <a:rPr lang="da-DK" sz="1800" dirty="0" err="1">
                <a:solidFill>
                  <a:schemeClr val="dk1"/>
                </a:solidFill>
                <a:latin typeface="+mj-lt"/>
              </a:rPr>
              <a:t>composition</a:t>
            </a:r>
            <a:endParaRPr lang="da-DK" sz="1800" dirty="0">
              <a:solidFill>
                <a:schemeClr val="dk1"/>
              </a:solidFill>
              <a:latin typeface="+mj-lt"/>
            </a:endParaRPr>
          </a:p>
        </p:txBody>
      </p:sp>
    </p:spTree>
    <p:extLst>
      <p:ext uri="{BB962C8B-B14F-4D97-AF65-F5344CB8AC3E}">
        <p14:creationId xmlns:p14="http://schemas.microsoft.com/office/powerpoint/2010/main" val="33996197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p35"/>
          <p:cNvSpPr txBox="1"/>
          <p:nvPr/>
        </p:nvSpPr>
        <p:spPr>
          <a:xfrm>
            <a:off x="5051670" y="2807159"/>
            <a:ext cx="5220000" cy="779299"/>
          </a:xfrm>
          <a:prstGeom prst="rect">
            <a:avLst/>
          </a:prstGeom>
          <a:solidFill>
            <a:srgbClr val="00CC00"/>
          </a:solidFill>
          <a:ln>
            <a:noFill/>
          </a:ln>
        </p:spPr>
        <p:txBody>
          <a:bodyPr spcFirstLastPara="1" wrap="square" lIns="91413" tIns="45694" rIns="91413" bIns="45694" anchor="b" anchorCtr="0">
            <a:noAutofit/>
          </a:bodyPr>
          <a:lstStyle/>
          <a:p>
            <a:pPr>
              <a:buClr>
                <a:schemeClr val="dk1"/>
              </a:buClr>
              <a:buSzPts val="1800"/>
            </a:pPr>
            <a:r>
              <a:rPr lang="da-DK" sz="1800" dirty="0">
                <a:solidFill>
                  <a:schemeClr val="dk1"/>
                </a:solidFill>
                <a:latin typeface="+mj-lt"/>
              </a:rPr>
              <a:t>Storage: </a:t>
            </a:r>
            <a:r>
              <a:rPr lang="da-DK" sz="1800" dirty="0" err="1">
                <a:solidFill>
                  <a:schemeClr val="dk1"/>
                </a:solidFill>
                <a:latin typeface="+mj-lt"/>
              </a:rPr>
              <a:t>Starch</a:t>
            </a:r>
            <a:r>
              <a:rPr lang="da-DK" sz="1800" dirty="0">
                <a:solidFill>
                  <a:schemeClr val="dk1"/>
                </a:solidFill>
                <a:latin typeface="+mj-lt"/>
              </a:rPr>
              <a:t> </a:t>
            </a:r>
            <a:endParaRPr lang="da-DK" dirty="0">
              <a:latin typeface="+mj-lt"/>
            </a:endParaRPr>
          </a:p>
          <a:p>
            <a:pPr>
              <a:spcBef>
                <a:spcPts val="900"/>
              </a:spcBef>
              <a:buClr>
                <a:schemeClr val="dk1"/>
              </a:buClr>
              <a:buSzPts val="1800"/>
            </a:pPr>
            <a:r>
              <a:rPr lang="da-DK" sz="1800" dirty="0">
                <a:solidFill>
                  <a:schemeClr val="dk1"/>
                </a:solidFill>
                <a:latin typeface="+mj-lt"/>
              </a:rPr>
              <a:t>Cell wall: </a:t>
            </a:r>
            <a:r>
              <a:rPr lang="da-DK" sz="1800" dirty="0" err="1">
                <a:solidFill>
                  <a:schemeClr val="dk1"/>
                </a:solidFill>
                <a:latin typeface="+mj-lt"/>
              </a:rPr>
              <a:t>Mannan</a:t>
            </a:r>
            <a:r>
              <a:rPr lang="da-DK" sz="1800" dirty="0">
                <a:solidFill>
                  <a:schemeClr val="dk1"/>
                </a:solidFill>
                <a:latin typeface="+mj-lt"/>
              </a:rPr>
              <a:t>, </a:t>
            </a:r>
            <a:r>
              <a:rPr lang="da-DK" sz="1800" dirty="0" err="1">
                <a:solidFill>
                  <a:schemeClr val="dk1"/>
                </a:solidFill>
                <a:latin typeface="+mj-lt"/>
              </a:rPr>
              <a:t>ulvan</a:t>
            </a:r>
            <a:r>
              <a:rPr lang="da-DK" sz="1800" dirty="0">
                <a:solidFill>
                  <a:schemeClr val="dk1"/>
                </a:solidFill>
                <a:latin typeface="+mj-lt"/>
              </a:rPr>
              <a:t>, cellulose (lignin)</a:t>
            </a:r>
            <a:endParaRPr lang="da-DK" dirty="0">
              <a:latin typeface="+mj-lt"/>
            </a:endParaRPr>
          </a:p>
        </p:txBody>
      </p:sp>
      <p:sp>
        <p:nvSpPr>
          <p:cNvPr id="229" name="Google Shape;229;p35"/>
          <p:cNvSpPr txBox="1"/>
          <p:nvPr/>
        </p:nvSpPr>
        <p:spPr>
          <a:xfrm>
            <a:off x="5051670" y="4026200"/>
            <a:ext cx="5220000" cy="779299"/>
          </a:xfrm>
          <a:prstGeom prst="rect">
            <a:avLst/>
          </a:prstGeom>
          <a:solidFill>
            <a:srgbClr val="FF3300"/>
          </a:solidFill>
          <a:ln>
            <a:noFill/>
          </a:ln>
        </p:spPr>
        <p:txBody>
          <a:bodyPr spcFirstLastPara="1" wrap="square" lIns="91413" tIns="45694" rIns="91413" bIns="45694" anchor="b" anchorCtr="0">
            <a:noAutofit/>
          </a:bodyPr>
          <a:lstStyle/>
          <a:p>
            <a:pPr>
              <a:buClr>
                <a:schemeClr val="dk1"/>
              </a:buClr>
              <a:buSzPts val="1800"/>
            </a:pPr>
            <a:r>
              <a:rPr lang="da-DK" sz="1800" dirty="0">
                <a:solidFill>
                  <a:schemeClr val="dk1"/>
                </a:solidFill>
                <a:latin typeface="+mj-lt"/>
              </a:rPr>
              <a:t>Storage: </a:t>
            </a:r>
            <a:r>
              <a:rPr lang="da-DK" sz="1800" dirty="0" err="1">
                <a:solidFill>
                  <a:schemeClr val="dk1"/>
                </a:solidFill>
                <a:latin typeface="+mj-lt"/>
              </a:rPr>
              <a:t>Floridian</a:t>
            </a:r>
            <a:r>
              <a:rPr lang="da-DK" sz="1800" dirty="0">
                <a:solidFill>
                  <a:schemeClr val="dk1"/>
                </a:solidFill>
                <a:latin typeface="+mj-lt"/>
              </a:rPr>
              <a:t> </a:t>
            </a:r>
            <a:r>
              <a:rPr lang="da-DK" sz="1800" dirty="0" err="1">
                <a:solidFill>
                  <a:schemeClr val="dk1"/>
                </a:solidFill>
                <a:latin typeface="+mj-lt"/>
              </a:rPr>
              <a:t>starch</a:t>
            </a:r>
            <a:endParaRPr lang="da-DK" dirty="0">
              <a:latin typeface="+mj-lt"/>
            </a:endParaRPr>
          </a:p>
          <a:p>
            <a:pPr>
              <a:spcBef>
                <a:spcPts val="900"/>
              </a:spcBef>
              <a:buClr>
                <a:schemeClr val="dk1"/>
              </a:buClr>
              <a:buSzPts val="1800"/>
            </a:pPr>
            <a:r>
              <a:rPr lang="da-DK" sz="1800" dirty="0">
                <a:solidFill>
                  <a:schemeClr val="dk1"/>
                </a:solidFill>
                <a:latin typeface="+mj-lt"/>
              </a:rPr>
              <a:t>Cell wall: Agar, </a:t>
            </a:r>
            <a:r>
              <a:rPr lang="da-DK" sz="1800" dirty="0" err="1">
                <a:solidFill>
                  <a:schemeClr val="dk1"/>
                </a:solidFill>
                <a:latin typeface="+mj-lt"/>
              </a:rPr>
              <a:t>carrageenan</a:t>
            </a:r>
            <a:r>
              <a:rPr lang="da-DK" sz="1800" dirty="0">
                <a:solidFill>
                  <a:schemeClr val="dk1"/>
                </a:solidFill>
                <a:latin typeface="+mj-lt"/>
              </a:rPr>
              <a:t>, cellulose</a:t>
            </a:r>
            <a:endParaRPr lang="da-DK" dirty="0">
              <a:latin typeface="+mj-lt"/>
            </a:endParaRPr>
          </a:p>
        </p:txBody>
      </p:sp>
      <p:sp>
        <p:nvSpPr>
          <p:cNvPr id="230" name="Google Shape;230;p35"/>
          <p:cNvSpPr txBox="1"/>
          <p:nvPr/>
        </p:nvSpPr>
        <p:spPr>
          <a:xfrm>
            <a:off x="5051670" y="5250015"/>
            <a:ext cx="5220000" cy="779299"/>
          </a:xfrm>
          <a:prstGeom prst="rect">
            <a:avLst/>
          </a:prstGeom>
          <a:solidFill>
            <a:srgbClr val="CC9900"/>
          </a:solidFill>
          <a:ln>
            <a:noFill/>
          </a:ln>
        </p:spPr>
        <p:txBody>
          <a:bodyPr spcFirstLastPara="1" wrap="square" lIns="91413" tIns="45694" rIns="91413" bIns="45694" anchor="b" anchorCtr="0">
            <a:noAutofit/>
          </a:bodyPr>
          <a:lstStyle/>
          <a:p>
            <a:pPr>
              <a:buClr>
                <a:schemeClr val="dk1"/>
              </a:buClr>
              <a:buSzPts val="1800"/>
            </a:pPr>
            <a:r>
              <a:rPr lang="da-DK" sz="1800" dirty="0">
                <a:solidFill>
                  <a:schemeClr val="dk1"/>
                </a:solidFill>
                <a:latin typeface="+mj-lt"/>
              </a:rPr>
              <a:t>Storage: </a:t>
            </a:r>
            <a:r>
              <a:rPr lang="da-DK" sz="1800" dirty="0" err="1">
                <a:solidFill>
                  <a:schemeClr val="dk1"/>
                </a:solidFill>
                <a:latin typeface="+mj-lt"/>
              </a:rPr>
              <a:t>Laminaran</a:t>
            </a:r>
            <a:endParaRPr lang="da-DK" dirty="0">
              <a:latin typeface="+mj-lt"/>
            </a:endParaRPr>
          </a:p>
          <a:p>
            <a:pPr>
              <a:spcBef>
                <a:spcPts val="900"/>
              </a:spcBef>
              <a:buClr>
                <a:schemeClr val="dk1"/>
              </a:buClr>
              <a:buSzPts val="1800"/>
            </a:pPr>
            <a:r>
              <a:rPr lang="da-DK" sz="1800" dirty="0">
                <a:solidFill>
                  <a:schemeClr val="dk1"/>
                </a:solidFill>
                <a:latin typeface="+mj-lt"/>
              </a:rPr>
              <a:t>Cell wall: </a:t>
            </a:r>
            <a:r>
              <a:rPr lang="da-DK" sz="1800" dirty="0" err="1">
                <a:solidFill>
                  <a:schemeClr val="dk1"/>
                </a:solidFill>
                <a:latin typeface="+mj-lt"/>
              </a:rPr>
              <a:t>Alginate</a:t>
            </a:r>
            <a:r>
              <a:rPr lang="da-DK" sz="1800" dirty="0">
                <a:solidFill>
                  <a:schemeClr val="dk1"/>
                </a:solidFill>
                <a:latin typeface="+mj-lt"/>
              </a:rPr>
              <a:t>, cellulose, </a:t>
            </a:r>
            <a:r>
              <a:rPr lang="da-DK" sz="1800" dirty="0" err="1">
                <a:solidFill>
                  <a:schemeClr val="dk1"/>
                </a:solidFill>
                <a:latin typeface="+mj-lt"/>
              </a:rPr>
              <a:t>fucoidan</a:t>
            </a:r>
            <a:endParaRPr lang="da-DK" dirty="0">
              <a:latin typeface="+mj-lt"/>
            </a:endParaRPr>
          </a:p>
        </p:txBody>
      </p:sp>
      <p:sp>
        <p:nvSpPr>
          <p:cNvPr id="234" name="Google Shape;234;p35"/>
          <p:cNvSpPr txBox="1"/>
          <p:nvPr/>
        </p:nvSpPr>
        <p:spPr>
          <a:xfrm>
            <a:off x="5051670" y="1634161"/>
            <a:ext cx="5220000" cy="779299"/>
          </a:xfrm>
          <a:prstGeom prst="rect">
            <a:avLst/>
          </a:prstGeom>
          <a:solidFill>
            <a:srgbClr val="FFFF66"/>
          </a:solidFill>
          <a:ln>
            <a:noFill/>
          </a:ln>
        </p:spPr>
        <p:txBody>
          <a:bodyPr spcFirstLastPara="1" wrap="square" lIns="91413" tIns="45694" rIns="91413" bIns="45694" anchor="b" anchorCtr="0">
            <a:noAutofit/>
          </a:bodyPr>
          <a:lstStyle/>
          <a:p>
            <a:pPr>
              <a:buClr>
                <a:schemeClr val="dk1"/>
              </a:buClr>
              <a:buSzPts val="1800"/>
            </a:pPr>
            <a:r>
              <a:rPr lang="da-DK" sz="1800" dirty="0">
                <a:solidFill>
                  <a:schemeClr val="dk1"/>
                </a:solidFill>
                <a:latin typeface="+mj-lt"/>
              </a:rPr>
              <a:t>Storage: </a:t>
            </a:r>
            <a:r>
              <a:rPr lang="da-DK" sz="1800" dirty="0" err="1">
                <a:solidFill>
                  <a:schemeClr val="dk1"/>
                </a:solidFill>
                <a:latin typeface="+mj-lt"/>
              </a:rPr>
              <a:t>Starch</a:t>
            </a:r>
            <a:r>
              <a:rPr lang="da-DK" sz="1800" dirty="0">
                <a:solidFill>
                  <a:schemeClr val="dk1"/>
                </a:solidFill>
                <a:latin typeface="+mj-lt"/>
              </a:rPr>
              <a:t>, </a:t>
            </a:r>
            <a:r>
              <a:rPr lang="da-DK" sz="1800" dirty="0" err="1">
                <a:solidFill>
                  <a:schemeClr val="dk1"/>
                </a:solidFill>
                <a:latin typeface="+mj-lt"/>
              </a:rPr>
              <a:t>sucrose</a:t>
            </a:r>
            <a:r>
              <a:rPr lang="da-DK" sz="1800" dirty="0">
                <a:solidFill>
                  <a:schemeClr val="dk1"/>
                </a:solidFill>
                <a:latin typeface="+mj-lt"/>
              </a:rPr>
              <a:t> </a:t>
            </a:r>
            <a:endParaRPr lang="da-DK" dirty="0">
              <a:latin typeface="+mj-lt"/>
            </a:endParaRPr>
          </a:p>
          <a:p>
            <a:pPr>
              <a:spcBef>
                <a:spcPts val="900"/>
              </a:spcBef>
              <a:buClr>
                <a:schemeClr val="dk1"/>
              </a:buClr>
              <a:buSzPts val="1800"/>
            </a:pPr>
            <a:r>
              <a:rPr lang="da-DK" sz="1800" dirty="0">
                <a:solidFill>
                  <a:schemeClr val="dk1"/>
                </a:solidFill>
                <a:latin typeface="+mj-lt"/>
              </a:rPr>
              <a:t>Cell wall: Cellulose, </a:t>
            </a:r>
            <a:r>
              <a:rPr lang="da-DK" sz="1800" dirty="0" err="1">
                <a:solidFill>
                  <a:schemeClr val="dk1"/>
                </a:solidFill>
                <a:latin typeface="+mj-lt"/>
              </a:rPr>
              <a:t>hemicellulose</a:t>
            </a:r>
            <a:r>
              <a:rPr lang="da-DK" sz="1800" dirty="0">
                <a:solidFill>
                  <a:schemeClr val="dk1"/>
                </a:solidFill>
                <a:latin typeface="+mj-lt"/>
              </a:rPr>
              <a:t>, lignin</a:t>
            </a:r>
            <a:endParaRPr lang="da-DK" dirty="0">
              <a:latin typeface="+mj-lt"/>
            </a:endParaRPr>
          </a:p>
        </p:txBody>
      </p:sp>
      <p:pic>
        <p:nvPicPr>
          <p:cNvPr id="231" name="Google Shape;231;p35"/>
          <p:cNvPicPr preferRelativeResize="0"/>
          <p:nvPr/>
        </p:nvPicPr>
        <p:blipFill rotWithShape="1">
          <a:blip r:embed="rId3">
            <a:alphaModFix/>
          </a:blip>
          <a:srcRect/>
          <a:stretch/>
        </p:blipFill>
        <p:spPr>
          <a:xfrm>
            <a:off x="10127709" y="2564904"/>
            <a:ext cx="1584118" cy="1152375"/>
          </a:xfrm>
          <a:prstGeom prst="rect">
            <a:avLst/>
          </a:prstGeom>
          <a:noFill/>
          <a:ln>
            <a:noFill/>
          </a:ln>
        </p:spPr>
      </p:pic>
      <p:pic>
        <p:nvPicPr>
          <p:cNvPr id="232" name="Google Shape;232;p35"/>
          <p:cNvPicPr preferRelativeResize="0"/>
          <p:nvPr/>
        </p:nvPicPr>
        <p:blipFill rotWithShape="1">
          <a:blip r:embed="rId4">
            <a:alphaModFix/>
          </a:blip>
          <a:srcRect/>
          <a:stretch/>
        </p:blipFill>
        <p:spPr>
          <a:xfrm>
            <a:off x="10127711" y="5013176"/>
            <a:ext cx="1584119" cy="1188882"/>
          </a:xfrm>
          <a:prstGeom prst="rect">
            <a:avLst/>
          </a:prstGeom>
          <a:noFill/>
          <a:ln>
            <a:noFill/>
          </a:ln>
        </p:spPr>
      </p:pic>
      <p:pic>
        <p:nvPicPr>
          <p:cNvPr id="233" name="Google Shape;233;p35"/>
          <p:cNvPicPr preferRelativeResize="0"/>
          <p:nvPr/>
        </p:nvPicPr>
        <p:blipFill rotWithShape="1">
          <a:blip r:embed="rId5">
            <a:alphaModFix/>
          </a:blip>
          <a:srcRect l="12535" t="23239" r="12463" b="19618"/>
          <a:stretch/>
        </p:blipFill>
        <p:spPr>
          <a:xfrm>
            <a:off x="10127711" y="1340513"/>
            <a:ext cx="1584119" cy="1152375"/>
          </a:xfrm>
          <a:prstGeom prst="rect">
            <a:avLst/>
          </a:prstGeom>
          <a:noFill/>
          <a:ln>
            <a:noFill/>
          </a:ln>
        </p:spPr>
      </p:pic>
      <p:pic>
        <p:nvPicPr>
          <p:cNvPr id="235" name="Google Shape;235;p35"/>
          <p:cNvPicPr preferRelativeResize="0"/>
          <p:nvPr/>
        </p:nvPicPr>
        <p:blipFill rotWithShape="1">
          <a:blip r:embed="rId6">
            <a:alphaModFix/>
          </a:blip>
          <a:srcRect/>
          <a:stretch/>
        </p:blipFill>
        <p:spPr>
          <a:xfrm>
            <a:off x="10127711" y="3789706"/>
            <a:ext cx="1584119" cy="1157135"/>
          </a:xfrm>
          <a:prstGeom prst="rect">
            <a:avLst/>
          </a:prstGeom>
          <a:noFill/>
          <a:ln>
            <a:noFill/>
          </a:ln>
        </p:spPr>
      </p:pic>
      <p:grpSp>
        <p:nvGrpSpPr>
          <p:cNvPr id="236" name="Google Shape;236;p35"/>
          <p:cNvGrpSpPr/>
          <p:nvPr/>
        </p:nvGrpSpPr>
        <p:grpSpPr>
          <a:xfrm>
            <a:off x="558714" y="1587664"/>
            <a:ext cx="4024324" cy="4433624"/>
            <a:chOff x="4900738" y="1584938"/>
            <a:chExt cx="4024848" cy="4434201"/>
          </a:xfrm>
        </p:grpSpPr>
        <p:grpSp>
          <p:nvGrpSpPr>
            <p:cNvPr id="237" name="Google Shape;237;p35"/>
            <p:cNvGrpSpPr/>
            <p:nvPr/>
          </p:nvGrpSpPr>
          <p:grpSpPr>
            <a:xfrm>
              <a:off x="4900738" y="1584938"/>
              <a:ext cx="4024848" cy="4434201"/>
              <a:chOff x="3061" y="981"/>
              <a:chExt cx="2535" cy="2793"/>
            </a:xfrm>
          </p:grpSpPr>
          <p:sp>
            <p:nvSpPr>
              <p:cNvPr id="238" name="Google Shape;238;p35"/>
              <p:cNvSpPr txBox="1"/>
              <p:nvPr/>
            </p:nvSpPr>
            <p:spPr>
              <a:xfrm>
                <a:off x="4013" y="3538"/>
                <a:ext cx="300" cy="0"/>
              </a:xfrm>
              <a:prstGeom prst="rect">
                <a:avLst/>
              </a:prstGeom>
              <a:solidFill>
                <a:schemeClr val="lt1"/>
              </a:solidFill>
              <a:ln>
                <a:noFill/>
              </a:ln>
            </p:spPr>
            <p:txBody>
              <a:bodyPr spcFirstLastPara="1" wrap="square" lIns="91413" tIns="45694" rIns="91413" bIns="45694" anchor="t" anchorCtr="0">
                <a:noAutofit/>
              </a:bodyPr>
              <a:lstStyle/>
              <a:p>
                <a:r>
                  <a:rPr lang="en" sz="800">
                    <a:solidFill>
                      <a:schemeClr val="dk1"/>
                    </a:solidFill>
                  </a:rPr>
                  <a:t>Figure 1</a:t>
                </a:r>
                <a:endParaRPr sz="800">
                  <a:solidFill>
                    <a:schemeClr val="dk1"/>
                  </a:solidFill>
                </a:endParaRPr>
              </a:p>
            </p:txBody>
          </p:sp>
          <p:pic>
            <p:nvPicPr>
              <p:cNvPr id="239" name="Google Shape;239;p35"/>
              <p:cNvPicPr preferRelativeResize="0"/>
              <p:nvPr/>
            </p:nvPicPr>
            <p:blipFill rotWithShape="1">
              <a:blip r:embed="rId7">
                <a:alphaModFix/>
              </a:blip>
              <a:srcRect/>
              <a:stretch/>
            </p:blipFill>
            <p:spPr>
              <a:xfrm>
                <a:off x="3061" y="997"/>
                <a:ext cx="2535" cy="2777"/>
              </a:xfrm>
              <a:prstGeom prst="rect">
                <a:avLst/>
              </a:prstGeom>
              <a:noFill/>
              <a:ln w="9525" cap="flat" cmpd="sng">
                <a:solidFill>
                  <a:srgbClr val="CC9900"/>
                </a:solidFill>
                <a:prstDash val="solid"/>
                <a:miter lim="800000"/>
                <a:headEnd type="none" w="sm" len="sm"/>
                <a:tailEnd type="none" w="sm" len="sm"/>
              </a:ln>
            </p:spPr>
          </p:pic>
          <p:sp>
            <p:nvSpPr>
              <p:cNvPr id="240" name="Google Shape;240;p35"/>
              <p:cNvSpPr/>
              <p:nvPr/>
            </p:nvSpPr>
            <p:spPr>
              <a:xfrm>
                <a:off x="4809" y="1383"/>
                <a:ext cx="300" cy="300"/>
              </a:xfrm>
              <a:prstGeom prst="ellipse">
                <a:avLst/>
              </a:prstGeom>
              <a:noFill/>
              <a:ln w="76200" cap="flat" cmpd="sng">
                <a:solidFill>
                  <a:srgbClr val="66FF33"/>
                </a:solidFill>
                <a:prstDash val="solid"/>
                <a:round/>
                <a:headEnd type="none" w="sm" len="sm"/>
                <a:tailEnd type="none" w="sm" len="sm"/>
              </a:ln>
            </p:spPr>
            <p:txBody>
              <a:bodyPr spcFirstLastPara="1" wrap="square" lIns="91413" tIns="45694" rIns="91413" bIns="45694" anchor="ctr" anchorCtr="0">
                <a:noAutofit/>
              </a:bodyPr>
              <a:lstStyle/>
              <a:p>
                <a:endParaRPr sz="1800">
                  <a:solidFill>
                    <a:schemeClr val="dk1"/>
                  </a:solidFill>
                </a:endParaRPr>
              </a:p>
            </p:txBody>
          </p:sp>
          <p:sp>
            <p:nvSpPr>
              <p:cNvPr id="241" name="Google Shape;241;p35"/>
              <p:cNvSpPr/>
              <p:nvPr/>
            </p:nvSpPr>
            <p:spPr>
              <a:xfrm>
                <a:off x="4536" y="981"/>
                <a:ext cx="300" cy="300"/>
              </a:xfrm>
              <a:prstGeom prst="ellipse">
                <a:avLst/>
              </a:prstGeom>
              <a:noFill/>
              <a:ln w="76200" cap="flat" cmpd="sng">
                <a:solidFill>
                  <a:srgbClr val="FF5050"/>
                </a:solidFill>
                <a:prstDash val="solid"/>
                <a:round/>
                <a:headEnd type="none" w="sm" len="sm"/>
                <a:tailEnd type="none" w="sm" len="sm"/>
              </a:ln>
            </p:spPr>
            <p:txBody>
              <a:bodyPr spcFirstLastPara="1" wrap="square" lIns="91413" tIns="45694" rIns="91413" bIns="45694" anchor="ctr" anchorCtr="0">
                <a:noAutofit/>
              </a:bodyPr>
              <a:lstStyle/>
              <a:p>
                <a:endParaRPr sz="1800">
                  <a:solidFill>
                    <a:schemeClr val="dk1"/>
                  </a:solidFill>
                </a:endParaRPr>
              </a:p>
            </p:txBody>
          </p:sp>
          <p:sp>
            <p:nvSpPr>
              <p:cNvPr id="242" name="Google Shape;242;p35"/>
              <p:cNvSpPr/>
              <p:nvPr/>
            </p:nvSpPr>
            <p:spPr>
              <a:xfrm>
                <a:off x="3756" y="1282"/>
                <a:ext cx="300" cy="300"/>
              </a:xfrm>
              <a:prstGeom prst="ellipse">
                <a:avLst/>
              </a:prstGeom>
              <a:noFill/>
              <a:ln w="76200" cap="flat" cmpd="sng">
                <a:solidFill>
                  <a:srgbClr val="663300"/>
                </a:solidFill>
                <a:prstDash val="solid"/>
                <a:round/>
                <a:headEnd type="none" w="sm" len="sm"/>
                <a:tailEnd type="none" w="sm" len="sm"/>
              </a:ln>
            </p:spPr>
            <p:txBody>
              <a:bodyPr spcFirstLastPara="1" wrap="square" lIns="91413" tIns="45694" rIns="91413" bIns="45694" anchor="ctr" anchorCtr="0">
                <a:noAutofit/>
              </a:bodyPr>
              <a:lstStyle/>
              <a:p>
                <a:endParaRPr sz="1800">
                  <a:solidFill>
                    <a:schemeClr val="dk1"/>
                  </a:solidFill>
                </a:endParaRPr>
              </a:p>
            </p:txBody>
          </p:sp>
          <p:sp>
            <p:nvSpPr>
              <p:cNvPr id="243" name="Google Shape;243;p35"/>
              <p:cNvSpPr/>
              <p:nvPr/>
            </p:nvSpPr>
            <p:spPr>
              <a:xfrm>
                <a:off x="5283" y="1904"/>
                <a:ext cx="300" cy="300"/>
              </a:xfrm>
              <a:prstGeom prst="ellipse">
                <a:avLst/>
              </a:prstGeom>
              <a:solidFill>
                <a:srgbClr val="FF0000"/>
              </a:solidFill>
              <a:ln w="9525" cap="flat" cmpd="sng">
                <a:solidFill>
                  <a:schemeClr val="dk1"/>
                </a:solidFill>
                <a:prstDash val="solid"/>
                <a:round/>
                <a:headEnd type="none" w="sm" len="sm"/>
                <a:tailEnd type="none" w="sm" len="sm"/>
              </a:ln>
            </p:spPr>
            <p:txBody>
              <a:bodyPr spcFirstLastPara="1" wrap="square" lIns="91413" tIns="45694" rIns="91413" bIns="45694" anchor="ctr" anchorCtr="0">
                <a:noAutofit/>
              </a:bodyPr>
              <a:lstStyle/>
              <a:p>
                <a:endParaRPr sz="1800">
                  <a:solidFill>
                    <a:schemeClr val="dk1"/>
                  </a:solidFill>
                </a:endParaRPr>
              </a:p>
            </p:txBody>
          </p:sp>
        </p:grpSp>
        <p:sp>
          <p:nvSpPr>
            <p:cNvPr id="244" name="Google Shape;244;p35"/>
            <p:cNvSpPr/>
            <p:nvPr/>
          </p:nvSpPr>
          <p:spPr>
            <a:xfrm>
              <a:off x="8122775" y="2345700"/>
              <a:ext cx="802800" cy="567300"/>
            </a:xfrm>
            <a:prstGeom prst="ellipse">
              <a:avLst/>
            </a:prstGeom>
            <a:noFill/>
            <a:ln w="76200" cap="flat" cmpd="sng">
              <a:solidFill>
                <a:srgbClr val="FFFF00"/>
              </a:solidFill>
              <a:prstDash val="solid"/>
              <a:round/>
              <a:headEnd type="none" w="sm" len="sm"/>
              <a:tailEnd type="none" w="sm" len="sm"/>
            </a:ln>
          </p:spPr>
          <p:txBody>
            <a:bodyPr spcFirstLastPara="1" wrap="square" lIns="91413" tIns="91413" rIns="91413" bIns="91413" anchor="ctr" anchorCtr="0">
              <a:noAutofit/>
            </a:bodyPr>
            <a:lstStyle/>
            <a:p>
              <a:endParaRPr/>
            </a:p>
          </p:txBody>
        </p:sp>
      </p:grpSp>
      <p:sp>
        <p:nvSpPr>
          <p:cNvPr id="23" name="Google Shape;246;p35"/>
          <p:cNvSpPr txBox="1">
            <a:spLocks noGrp="1"/>
          </p:cNvSpPr>
          <p:nvPr>
            <p:ph type="title"/>
          </p:nvPr>
        </p:nvSpPr>
        <p:spPr>
          <a:xfrm>
            <a:off x="1342678" y="229949"/>
            <a:ext cx="8519491" cy="763401"/>
          </a:xfrm>
          <a:prstGeom prst="rect">
            <a:avLst/>
          </a:prstGeom>
        </p:spPr>
        <p:txBody>
          <a:bodyPr spcFirstLastPara="1" vert="horz" wrap="square" lIns="91413" tIns="91413" rIns="91413" bIns="91413" numCol="1" anchor="t" anchorCtr="0" compatLnSpc="1">
            <a:prstTxWarp prst="textNoShape">
              <a:avLst/>
            </a:prstTxWarp>
            <a:noAutofit/>
          </a:bodyPr>
          <a:lstStyle/>
          <a:p>
            <a:pPr>
              <a:buSzPts val="1100"/>
            </a:pPr>
            <a:r>
              <a:rPr lang="da-DK" dirty="0" err="1">
                <a:latin typeface="Neo Sans Pro" panose="020B0504030504040204" pitchFamily="34" charset="0"/>
              </a:rPr>
              <a:t>Composition</a:t>
            </a:r>
            <a:endParaRPr lang="da-DK" dirty="0">
              <a:latin typeface="Neo Sans Pro" panose="020B0504030504040204" pitchFamily="34" charset="0"/>
            </a:endParaRPr>
          </a:p>
          <a:p>
            <a:endParaRPr lang="da-DK" dirty="0">
              <a:latin typeface="Neo Sans Pro" panose="020B0504030504040204" pitchFamily="34" charset="0"/>
            </a:endParaRPr>
          </a:p>
        </p:txBody>
      </p:sp>
      <p:sp>
        <p:nvSpPr>
          <p:cNvPr id="3" name="Slide Number Placeholder 1">
            <a:extLst>
              <a:ext uri="{FF2B5EF4-FFF2-40B4-BE49-F238E27FC236}">
                <a16:creationId xmlns:a16="http://schemas.microsoft.com/office/drawing/2014/main" id="{95EA3B3E-5BE2-DE68-4784-4A79B7FE1748}"/>
              </a:ext>
            </a:extLst>
          </p:cNvPr>
          <p:cNvSpPr txBox="1">
            <a:spLocks/>
          </p:cNvSpPr>
          <p:nvPr/>
        </p:nvSpPr>
        <p:spPr>
          <a:xfrm>
            <a:off x="11506450" y="6541200"/>
            <a:ext cx="432600" cy="316800"/>
          </a:xfrm>
          <a:prstGeom prst="rect">
            <a:avLst/>
          </a:prstGeom>
        </p:spPr>
        <p:txBody>
          <a:bodyPr vert="horz" lIns="91440" tIns="45720" rIns="91440" bIns="45720" rtlCol="0" anchor="ctr"/>
          <a:lstStyle>
            <a:defPPr>
              <a:defRPr lang="en-US"/>
            </a:defPPr>
            <a:lvl1pPr algn="r" rtl="0" fontAlgn="auto">
              <a:spcBef>
                <a:spcPts val="0"/>
              </a:spcBef>
              <a:spcAft>
                <a:spcPts val="0"/>
              </a:spcAft>
              <a:defRPr sz="1200" kern="1200">
                <a:solidFill>
                  <a:schemeClr val="tx1">
                    <a:tint val="75000"/>
                  </a:schemeClr>
                </a:solidFill>
                <a:latin typeface="+mn-lt"/>
                <a:ea typeface="+mn-ea"/>
                <a:cs typeface="+mn-cs"/>
              </a:defRPr>
            </a:lvl1pPr>
            <a:lvl2pPr marL="457200" algn="l" rtl="0" fontAlgn="base">
              <a:spcBef>
                <a:spcPct val="0"/>
              </a:spcBef>
              <a:spcAft>
                <a:spcPct val="0"/>
              </a:spcAft>
              <a:defRPr sz="1600" kern="1200">
                <a:solidFill>
                  <a:schemeClr val="tx1"/>
                </a:solidFill>
                <a:latin typeface="Arial" pitchFamily="34" charset="0"/>
                <a:ea typeface="+mn-ea"/>
                <a:cs typeface="Arial" pitchFamily="34" charset="0"/>
              </a:defRPr>
            </a:lvl2pPr>
            <a:lvl3pPr marL="914400" algn="l" rtl="0" fontAlgn="base">
              <a:spcBef>
                <a:spcPct val="0"/>
              </a:spcBef>
              <a:spcAft>
                <a:spcPct val="0"/>
              </a:spcAft>
              <a:defRPr sz="1600"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sz="1600"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sz="1600" kern="1200">
                <a:solidFill>
                  <a:schemeClr val="tx1"/>
                </a:solidFill>
                <a:latin typeface="Arial" pitchFamily="34" charset="0"/>
                <a:ea typeface="+mn-ea"/>
                <a:cs typeface="Arial" pitchFamily="34" charset="0"/>
              </a:defRPr>
            </a:lvl5pPr>
            <a:lvl6pPr marL="2286000" algn="l" defTabSz="914400" rtl="0" eaLnBrk="1" latinLnBrk="0" hangingPunct="1">
              <a:defRPr sz="1600" kern="1200">
                <a:solidFill>
                  <a:schemeClr val="tx1"/>
                </a:solidFill>
                <a:latin typeface="Arial" pitchFamily="34" charset="0"/>
                <a:ea typeface="+mn-ea"/>
                <a:cs typeface="Arial" pitchFamily="34" charset="0"/>
              </a:defRPr>
            </a:lvl6pPr>
            <a:lvl7pPr marL="2743200" algn="l" defTabSz="914400" rtl="0" eaLnBrk="1" latinLnBrk="0" hangingPunct="1">
              <a:defRPr sz="1600" kern="1200">
                <a:solidFill>
                  <a:schemeClr val="tx1"/>
                </a:solidFill>
                <a:latin typeface="Arial" pitchFamily="34" charset="0"/>
                <a:ea typeface="+mn-ea"/>
                <a:cs typeface="Arial" pitchFamily="34" charset="0"/>
              </a:defRPr>
            </a:lvl7pPr>
            <a:lvl8pPr marL="3200400" algn="l" defTabSz="914400" rtl="0" eaLnBrk="1" latinLnBrk="0" hangingPunct="1">
              <a:defRPr sz="1600" kern="1200">
                <a:solidFill>
                  <a:schemeClr val="tx1"/>
                </a:solidFill>
                <a:latin typeface="Arial" pitchFamily="34" charset="0"/>
                <a:ea typeface="+mn-ea"/>
                <a:cs typeface="Arial" pitchFamily="34" charset="0"/>
              </a:defRPr>
            </a:lvl8pPr>
            <a:lvl9pPr marL="3657600" algn="l" defTabSz="914400" rtl="0" eaLnBrk="1" latinLnBrk="0" hangingPunct="1">
              <a:defRPr sz="1600" kern="1200">
                <a:solidFill>
                  <a:schemeClr val="tx1"/>
                </a:solidFill>
                <a:latin typeface="Arial" pitchFamily="34" charset="0"/>
                <a:ea typeface="+mn-ea"/>
                <a:cs typeface="Arial" pitchFamily="34" charset="0"/>
              </a:defRPr>
            </a:lvl9pPr>
          </a:lstStyle>
          <a:p>
            <a:pPr>
              <a:defRPr/>
            </a:pPr>
            <a:fld id="{6363B498-BA02-4CA3-9CCD-B410BC5AF4E8}" type="slidenum">
              <a:rPr lang="en-US" sz="800" smtClean="0">
                <a:solidFill>
                  <a:schemeClr val="bg1"/>
                </a:solidFill>
              </a:rPr>
              <a:pPr>
                <a:defRPr/>
              </a:pPr>
              <a:t>18</a:t>
            </a:fld>
            <a:endParaRPr lang="en-US" sz="800">
              <a:solidFill>
                <a:schemeClr val="bg1"/>
              </a:solidFill>
            </a:endParaRPr>
          </a:p>
        </p:txBody>
      </p:sp>
    </p:spTree>
    <p:extLst>
      <p:ext uri="{BB962C8B-B14F-4D97-AF65-F5344CB8AC3E}">
        <p14:creationId xmlns:p14="http://schemas.microsoft.com/office/powerpoint/2010/main" val="18759912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scontent-arn2-1.xx.fbcdn.net/v/t1.15752-9/68949867_953506375000916_4275806884251828224_n.jpg?_nc_cat=104&amp;_nc_sid=b96e70&amp;_nc_ohc=MsIwzo6NRdAAX_cUpwG&amp;_nc_ht=scontent-arn2-1.xx&amp;oh=040fa13cf0fb59b4bd8d3df041958dd9&amp;oe=5E95313E"/>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8572" b="17422"/>
          <a:stretch/>
        </p:blipFill>
        <p:spPr bwMode="auto">
          <a:xfrm>
            <a:off x="2206774" y="3284984"/>
            <a:ext cx="2964597" cy="284509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grpSp>
        <p:nvGrpSpPr>
          <p:cNvPr id="12" name="Group 11"/>
          <p:cNvGrpSpPr/>
          <p:nvPr/>
        </p:nvGrpSpPr>
        <p:grpSpPr>
          <a:xfrm>
            <a:off x="7886140" y="3645024"/>
            <a:ext cx="3859008" cy="2818184"/>
            <a:chOff x="7886140" y="3645024"/>
            <a:chExt cx="3859008" cy="2818184"/>
          </a:xfrm>
        </p:grpSpPr>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86140" y="3645024"/>
              <a:ext cx="3859008" cy="257267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1" name="TextBox 10"/>
            <p:cNvSpPr txBox="1"/>
            <p:nvPr/>
          </p:nvSpPr>
          <p:spPr>
            <a:xfrm>
              <a:off x="7939858" y="6309320"/>
              <a:ext cx="1229504" cy="153888"/>
            </a:xfrm>
            <a:prstGeom prst="rect">
              <a:avLst/>
            </a:prstGeom>
            <a:noFill/>
          </p:spPr>
          <p:txBody>
            <a:bodyPr wrap="none" lIns="0" tIns="0" rIns="0" bIns="0" rtlCol="0">
              <a:spAutoFit/>
            </a:bodyPr>
            <a:lstStyle/>
            <a:p>
              <a:pPr>
                <a:spcBef>
                  <a:spcPts val="432"/>
                </a:spcBef>
              </a:pPr>
              <a:r>
                <a:rPr lang="da-DK" sz="1000" dirty="0">
                  <a:solidFill>
                    <a:schemeClr val="tx1">
                      <a:lumMod val="50000"/>
                      <a:lumOff val="50000"/>
                    </a:schemeClr>
                  </a:solidFill>
                </a:rPr>
                <a:t>Foto: C. Wirenfeldt</a:t>
              </a:r>
            </a:p>
          </p:txBody>
        </p:sp>
      </p:grpSp>
      <p:sp>
        <p:nvSpPr>
          <p:cNvPr id="2" name="Title 1"/>
          <p:cNvSpPr>
            <a:spLocks noGrp="1"/>
          </p:cNvSpPr>
          <p:nvPr>
            <p:ph type="title"/>
          </p:nvPr>
        </p:nvSpPr>
        <p:spPr>
          <a:xfrm>
            <a:off x="1198662" y="332656"/>
            <a:ext cx="9312374" cy="482593"/>
          </a:xfrm>
        </p:spPr>
        <p:txBody>
          <a:bodyPr/>
          <a:lstStyle/>
          <a:p>
            <a:r>
              <a:rPr lang="da-DK" dirty="0"/>
              <a:t>Biomasse høstes ud af vandet</a:t>
            </a:r>
          </a:p>
        </p:txBody>
      </p:sp>
      <p:sp>
        <p:nvSpPr>
          <p:cNvPr id="3" name="Content Placeholder 2"/>
          <p:cNvSpPr>
            <a:spLocks noGrp="1"/>
          </p:cNvSpPr>
          <p:nvPr>
            <p:ph idx="1"/>
          </p:nvPr>
        </p:nvSpPr>
        <p:spPr>
          <a:xfrm>
            <a:off x="2530847" y="1068212"/>
            <a:ext cx="1944142" cy="642480"/>
          </a:xfrm>
        </p:spPr>
        <p:txBody>
          <a:bodyPr/>
          <a:lstStyle/>
          <a:p>
            <a:pPr marL="0" indent="0">
              <a:buNone/>
            </a:pPr>
            <a:r>
              <a:rPr lang="da-DK" sz="2400" b="1" dirty="0">
                <a:solidFill>
                  <a:schemeClr val="tx2"/>
                </a:solidFill>
              </a:rPr>
              <a:t>Wild </a:t>
            </a:r>
            <a:r>
              <a:rPr lang="da-DK" sz="2400" b="1" dirty="0" err="1">
                <a:solidFill>
                  <a:schemeClr val="tx2"/>
                </a:solidFill>
              </a:rPr>
              <a:t>harvest</a:t>
            </a:r>
            <a:endParaRPr lang="da-DK" sz="2400" b="1" dirty="0">
              <a:solidFill>
                <a:schemeClr val="tx2"/>
              </a:solidFill>
            </a:endParaRPr>
          </a:p>
        </p:txBody>
      </p:sp>
      <p:sp>
        <p:nvSpPr>
          <p:cNvPr id="4" name="Slide Number Placeholder 3"/>
          <p:cNvSpPr>
            <a:spLocks noGrp="1"/>
          </p:cNvSpPr>
          <p:nvPr>
            <p:ph type="sldNum" sz="quarter" idx="11"/>
          </p:nvPr>
        </p:nvSpPr>
        <p:spPr/>
        <p:txBody>
          <a:bodyPr/>
          <a:lstStyle/>
          <a:p>
            <a:fld id="{103EA872-A674-449B-A120-B97244F8E91D}" type="slidenum">
              <a:rPr lang="da-DK" smtClean="0"/>
              <a:pPr/>
              <a:t>19</a:t>
            </a:fld>
            <a:endParaRPr lang="da-DK" dirty="0"/>
          </a:p>
        </p:txBody>
      </p:sp>
      <p:sp>
        <p:nvSpPr>
          <p:cNvPr id="5" name="Content Placeholder 2"/>
          <p:cNvSpPr txBox="1">
            <a:spLocks/>
          </p:cNvSpPr>
          <p:nvPr/>
        </p:nvSpPr>
        <p:spPr bwMode="auto">
          <a:xfrm>
            <a:off x="7940552" y="1068212"/>
            <a:ext cx="1944142" cy="6424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t" anchorCtr="0" compatLnSpc="1">
            <a:prstTxWarp prst="textNoShape">
              <a:avLst/>
            </a:prstTxWarp>
          </a:bodyPr>
          <a:lstStyle>
            <a:lvl1pPr marL="198000" indent="-198000" algn="l" rtl="0" eaLnBrk="1" fontAlgn="base" hangingPunct="1">
              <a:spcBef>
                <a:spcPct val="20000"/>
              </a:spcBef>
              <a:spcAft>
                <a:spcPct val="0"/>
              </a:spcAft>
              <a:buChar char="•"/>
              <a:defRPr sz="1800">
                <a:solidFill>
                  <a:schemeClr val="tx1"/>
                </a:solidFill>
                <a:latin typeface="+mn-lt"/>
                <a:ea typeface="+mn-ea"/>
                <a:cs typeface="+mn-cs"/>
              </a:defRPr>
            </a:lvl1pPr>
            <a:lvl2pPr marL="414000" indent="-198000" algn="l" rtl="0" eaLnBrk="1" fontAlgn="base" hangingPunct="1">
              <a:spcBef>
                <a:spcPct val="20000"/>
              </a:spcBef>
              <a:spcAft>
                <a:spcPct val="0"/>
              </a:spcAft>
              <a:buChar char="–"/>
              <a:defRPr sz="1800">
                <a:solidFill>
                  <a:schemeClr val="tx1"/>
                </a:solidFill>
                <a:latin typeface="+mn-lt"/>
                <a:ea typeface="+mn-ea"/>
              </a:defRPr>
            </a:lvl2pPr>
            <a:lvl3pPr marL="615600" indent="-198000" algn="l" rtl="0" eaLnBrk="1" fontAlgn="base" hangingPunct="1">
              <a:spcBef>
                <a:spcPct val="20000"/>
              </a:spcBef>
              <a:spcAft>
                <a:spcPct val="0"/>
              </a:spcAft>
              <a:buChar char="•"/>
              <a:defRPr sz="1800">
                <a:solidFill>
                  <a:schemeClr val="tx1"/>
                </a:solidFill>
                <a:latin typeface="+mn-lt"/>
                <a:ea typeface="+mn-ea"/>
              </a:defRPr>
            </a:lvl3pPr>
            <a:lvl4pPr marL="828000" indent="-198000" algn="l" rtl="0" eaLnBrk="1" fontAlgn="base" hangingPunct="1">
              <a:spcBef>
                <a:spcPct val="20000"/>
              </a:spcBef>
              <a:spcAft>
                <a:spcPct val="0"/>
              </a:spcAft>
              <a:buChar char="–"/>
              <a:defRPr sz="1800">
                <a:solidFill>
                  <a:schemeClr val="tx1"/>
                </a:solidFill>
                <a:latin typeface="+mn-lt"/>
                <a:ea typeface="+mn-ea"/>
              </a:defRPr>
            </a:lvl4pPr>
            <a:lvl5pPr marL="1026000" indent="-198000" algn="l" rtl="0" eaLnBrk="1" fontAlgn="base" hangingPunct="1">
              <a:spcBef>
                <a:spcPct val="20000"/>
              </a:spcBef>
              <a:spcAft>
                <a:spcPct val="0"/>
              </a:spcAft>
              <a:buChar char="»"/>
              <a:defRPr sz="1800">
                <a:solidFill>
                  <a:schemeClr val="tx1"/>
                </a:solidFill>
                <a:latin typeface="+mn-lt"/>
                <a:ea typeface="+mn-ea"/>
              </a:defRPr>
            </a:lvl5pPr>
            <a:lvl6pPr marL="1026000" indent="-198000" algn="l" rtl="0" eaLnBrk="1" fontAlgn="base" hangingPunct="1">
              <a:spcBef>
                <a:spcPct val="20000"/>
              </a:spcBef>
              <a:spcAft>
                <a:spcPct val="0"/>
              </a:spcAft>
              <a:buChar char="»"/>
              <a:defRPr sz="1800">
                <a:solidFill>
                  <a:schemeClr val="tx1"/>
                </a:solidFill>
                <a:latin typeface="+mn-lt"/>
                <a:ea typeface="+mn-ea"/>
              </a:defRPr>
            </a:lvl6pPr>
            <a:lvl7pPr marL="1026000" indent="-198000" algn="l" rtl="0" eaLnBrk="1" fontAlgn="base" hangingPunct="1">
              <a:spcBef>
                <a:spcPct val="20000"/>
              </a:spcBef>
              <a:spcAft>
                <a:spcPct val="0"/>
              </a:spcAft>
              <a:buChar char="»"/>
              <a:defRPr sz="1800">
                <a:solidFill>
                  <a:schemeClr val="tx1"/>
                </a:solidFill>
                <a:latin typeface="+mn-lt"/>
                <a:ea typeface="+mn-ea"/>
              </a:defRPr>
            </a:lvl7pPr>
            <a:lvl8pPr marL="1026000" indent="-198000" algn="l" rtl="0" eaLnBrk="1" fontAlgn="base" hangingPunct="1">
              <a:spcBef>
                <a:spcPct val="20000"/>
              </a:spcBef>
              <a:spcAft>
                <a:spcPct val="0"/>
              </a:spcAft>
              <a:buChar char="»"/>
              <a:defRPr sz="1800">
                <a:solidFill>
                  <a:schemeClr val="tx1"/>
                </a:solidFill>
                <a:latin typeface="+mn-lt"/>
                <a:ea typeface="+mn-ea"/>
              </a:defRPr>
            </a:lvl8pPr>
            <a:lvl9pPr marL="1026000" indent="-198000" algn="l" rtl="0" eaLnBrk="1" fontAlgn="base" hangingPunct="1">
              <a:spcBef>
                <a:spcPct val="20000"/>
              </a:spcBef>
              <a:spcAft>
                <a:spcPct val="0"/>
              </a:spcAft>
              <a:buChar char="»"/>
              <a:defRPr sz="1800">
                <a:solidFill>
                  <a:schemeClr val="tx1"/>
                </a:solidFill>
                <a:latin typeface="+mn-lt"/>
                <a:ea typeface="+mn-ea"/>
              </a:defRPr>
            </a:lvl9pPr>
          </a:lstStyle>
          <a:p>
            <a:pPr marL="0" indent="0">
              <a:buFontTx/>
              <a:buNone/>
            </a:pPr>
            <a:r>
              <a:rPr lang="da-DK" sz="2400" b="1" kern="0" dirty="0" err="1">
                <a:solidFill>
                  <a:schemeClr val="tx2"/>
                </a:solidFill>
              </a:rPr>
              <a:t>Cultivation</a:t>
            </a:r>
            <a:endParaRPr lang="da-DK" sz="2400" b="1" kern="0" dirty="0">
              <a:solidFill>
                <a:schemeClr val="tx2"/>
              </a:solidFill>
            </a:endParaRPr>
          </a:p>
        </p:txBody>
      </p:sp>
      <p:pic>
        <p:nvPicPr>
          <p:cNvPr id="6" name="Google Shape;288;p40" descr="M:\Billeder\Saccharina droppers.jpg"/>
          <p:cNvPicPr preferRelativeResize="0"/>
          <p:nvPr/>
        </p:nvPicPr>
        <p:blipFill rotWithShape="1">
          <a:blip r:embed="rId5">
            <a:alphaModFix/>
          </a:blip>
          <a:srcRect/>
          <a:stretch/>
        </p:blipFill>
        <p:spPr>
          <a:xfrm>
            <a:off x="5524754" y="1760107"/>
            <a:ext cx="3355063" cy="251552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nvGrpSpPr>
          <p:cNvPr id="10" name="Group 9"/>
          <p:cNvGrpSpPr/>
          <p:nvPr/>
        </p:nvGrpSpPr>
        <p:grpSpPr>
          <a:xfrm>
            <a:off x="190550" y="1628800"/>
            <a:ext cx="3168426" cy="2734487"/>
            <a:chOff x="334492" y="1772817"/>
            <a:chExt cx="3168426" cy="2734487"/>
          </a:xfrm>
        </p:grpSpPr>
        <p:pic>
          <p:nvPicPr>
            <p:cNvPr id="7" name="Picture 6"/>
            <p:cNvPicPr>
              <a:picLocks noChangeAspect="1"/>
            </p:cNvPicPr>
            <p:nvPr/>
          </p:nvPicPr>
          <p:blipFill rotWithShape="1">
            <a:blip r:embed="rId6" cstate="print">
              <a:extLst>
                <a:ext uri="{28A0092B-C50C-407E-A947-70E740481C1C}">
                  <a14:useLocalDpi xmlns:a14="http://schemas.microsoft.com/office/drawing/2010/main" val="0"/>
                </a:ext>
              </a:extLst>
            </a:blip>
            <a:srcRect l="29697" t="18155" r="16778" b="18154"/>
            <a:stretch/>
          </p:blipFill>
          <p:spPr>
            <a:xfrm>
              <a:off x="334492" y="1772817"/>
              <a:ext cx="3168426" cy="251289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TextBox 7"/>
            <p:cNvSpPr txBox="1"/>
            <p:nvPr/>
          </p:nvSpPr>
          <p:spPr>
            <a:xfrm>
              <a:off x="334492" y="4349818"/>
              <a:ext cx="1229504" cy="153888"/>
            </a:xfrm>
            <a:prstGeom prst="rect">
              <a:avLst/>
            </a:prstGeom>
            <a:noFill/>
          </p:spPr>
          <p:txBody>
            <a:bodyPr wrap="none" lIns="0" tIns="0" rIns="0" bIns="0" rtlCol="0">
              <a:spAutoFit/>
            </a:bodyPr>
            <a:lstStyle/>
            <a:p>
              <a:pPr>
                <a:spcBef>
                  <a:spcPts val="432"/>
                </a:spcBef>
              </a:pPr>
              <a:r>
                <a:rPr lang="da-DK" sz="1000" dirty="0">
                  <a:solidFill>
                    <a:schemeClr val="tx1">
                      <a:lumMod val="50000"/>
                      <a:lumOff val="50000"/>
                    </a:schemeClr>
                  </a:solidFill>
                </a:rPr>
                <a:t>Foto: C. Wirenfeldt</a:t>
              </a:r>
            </a:p>
          </p:txBody>
        </p:sp>
        <p:sp>
          <p:nvSpPr>
            <p:cNvPr id="20" name="TextBox 19"/>
            <p:cNvSpPr txBox="1"/>
            <p:nvPr/>
          </p:nvSpPr>
          <p:spPr>
            <a:xfrm>
              <a:off x="334492" y="4353416"/>
              <a:ext cx="65" cy="153888"/>
            </a:xfrm>
            <a:prstGeom prst="rect">
              <a:avLst/>
            </a:prstGeom>
            <a:noFill/>
          </p:spPr>
          <p:txBody>
            <a:bodyPr wrap="none" lIns="0" tIns="0" rIns="0" bIns="0" rtlCol="0">
              <a:spAutoFit/>
            </a:bodyPr>
            <a:lstStyle/>
            <a:p>
              <a:pPr algn="l">
                <a:spcBef>
                  <a:spcPts val="432"/>
                </a:spcBef>
              </a:pPr>
              <a:endParaRPr lang="da-DK" sz="1000" dirty="0">
                <a:solidFill>
                  <a:schemeClr val="tx1">
                    <a:lumMod val="50000"/>
                    <a:lumOff val="50000"/>
                  </a:schemeClr>
                </a:solidFill>
                <a:latin typeface="+mn-lt"/>
              </a:endParaRPr>
            </a:p>
          </p:txBody>
        </p:sp>
      </p:grpSp>
      <p:pic>
        <p:nvPicPr>
          <p:cNvPr id="13" name="Google Shape;277;p39"/>
          <p:cNvPicPr preferRelativeResize="0"/>
          <p:nvPr/>
        </p:nvPicPr>
        <p:blipFill rotWithShape="1">
          <a:blip r:embed="rId7">
            <a:alphaModFix/>
          </a:blip>
          <a:srcRect/>
          <a:stretch/>
        </p:blipFill>
        <p:spPr>
          <a:xfrm>
            <a:off x="5483544" y="4440862"/>
            <a:ext cx="2267846" cy="1940466"/>
          </a:xfrm>
          <a:prstGeom prst="rect">
            <a:avLst/>
          </a:prstGeom>
          <a:noFill/>
          <a:ln>
            <a:noFill/>
          </a:ln>
        </p:spPr>
      </p:pic>
      <p:sp>
        <p:nvSpPr>
          <p:cNvPr id="15" name="Google Shape;272;p39"/>
          <p:cNvSpPr/>
          <p:nvPr/>
        </p:nvSpPr>
        <p:spPr>
          <a:xfrm>
            <a:off x="9034401" y="3232510"/>
            <a:ext cx="2904649" cy="192300"/>
          </a:xfrm>
          <a:prstGeom prst="rect">
            <a:avLst/>
          </a:prstGeom>
          <a:noFill/>
          <a:ln>
            <a:noFill/>
          </a:ln>
        </p:spPr>
        <p:txBody>
          <a:bodyPr spcFirstLastPara="1" wrap="square" lIns="91413" tIns="45694" rIns="91413" bIns="45694" anchor="t" anchorCtr="0">
            <a:noAutofit/>
          </a:bodyPr>
          <a:lstStyle/>
          <a:p>
            <a:r>
              <a:rPr lang="da-DK" sz="900" dirty="0" err="1">
                <a:solidFill>
                  <a:schemeClr val="tx1">
                    <a:lumMod val="50000"/>
                    <a:lumOff val="50000"/>
                  </a:schemeClr>
                </a:solidFill>
                <a:latin typeface="+mj-lt"/>
              </a:rPr>
              <a:t>Polyculture</a:t>
            </a:r>
            <a:r>
              <a:rPr lang="da-DK" sz="900" dirty="0">
                <a:solidFill>
                  <a:schemeClr val="tx1">
                    <a:lumMod val="50000"/>
                    <a:lumOff val="50000"/>
                  </a:schemeClr>
                </a:solidFill>
                <a:latin typeface="+mj-lt"/>
              </a:rPr>
              <a:t> in </a:t>
            </a:r>
            <a:r>
              <a:rPr lang="da-DK" sz="900" dirty="0" err="1">
                <a:solidFill>
                  <a:schemeClr val="tx1">
                    <a:lumMod val="50000"/>
                    <a:lumOff val="50000"/>
                  </a:schemeClr>
                </a:solidFill>
                <a:latin typeface="+mj-lt"/>
              </a:rPr>
              <a:t>embayments</a:t>
            </a:r>
            <a:r>
              <a:rPr lang="da-DK" sz="900" dirty="0">
                <a:solidFill>
                  <a:schemeClr val="tx1">
                    <a:lumMod val="50000"/>
                    <a:lumOff val="50000"/>
                  </a:schemeClr>
                </a:solidFill>
                <a:latin typeface="+mj-lt"/>
              </a:rPr>
              <a:t> in Yellow Sea region, China J. FANG</a:t>
            </a:r>
          </a:p>
        </p:txBody>
      </p:sp>
      <p:pic>
        <p:nvPicPr>
          <p:cNvPr id="16" name="Google Shape;274;p39" descr="Tang og Kina"/>
          <p:cNvPicPr preferRelativeResize="0"/>
          <p:nvPr/>
        </p:nvPicPr>
        <p:blipFill rotWithShape="1">
          <a:blip r:embed="rId8">
            <a:alphaModFix/>
          </a:blip>
          <a:srcRect/>
          <a:stretch/>
        </p:blipFill>
        <p:spPr>
          <a:xfrm>
            <a:off x="9090269" y="1643910"/>
            <a:ext cx="2807128" cy="1689276"/>
          </a:xfrm>
          <a:prstGeom prst="rect">
            <a:avLst/>
          </a:prstGeom>
          <a:noFill/>
          <a:ln w="9525" cap="flat" cmpd="sng">
            <a:solidFill>
              <a:schemeClr val="dk1"/>
            </a:solidFill>
            <a:prstDash val="solid"/>
            <a:miter lim="800000"/>
            <a:headEnd type="none" w="sm" len="sm"/>
            <a:tailEnd type="none" w="sm" len="sm"/>
          </a:ln>
        </p:spPr>
      </p:pic>
      <p:sp>
        <p:nvSpPr>
          <p:cNvPr id="18" name="TextBox 17"/>
          <p:cNvSpPr txBox="1"/>
          <p:nvPr/>
        </p:nvSpPr>
        <p:spPr>
          <a:xfrm>
            <a:off x="2221371" y="6206709"/>
            <a:ext cx="884858" cy="153888"/>
          </a:xfrm>
          <a:prstGeom prst="rect">
            <a:avLst/>
          </a:prstGeom>
          <a:noFill/>
        </p:spPr>
        <p:txBody>
          <a:bodyPr wrap="none" lIns="0" tIns="0" rIns="0" bIns="0" rtlCol="0">
            <a:spAutoFit/>
          </a:bodyPr>
          <a:lstStyle/>
          <a:p>
            <a:pPr algn="l">
              <a:spcBef>
                <a:spcPts val="432"/>
              </a:spcBef>
            </a:pPr>
            <a:r>
              <a:rPr lang="da-DK" sz="1000" dirty="0">
                <a:solidFill>
                  <a:schemeClr val="tx1">
                    <a:lumMod val="50000"/>
                    <a:lumOff val="50000"/>
                  </a:schemeClr>
                </a:solidFill>
                <a:latin typeface="+mn-lt"/>
              </a:rPr>
              <a:t>Foto S. L. Holdt</a:t>
            </a:r>
          </a:p>
        </p:txBody>
      </p:sp>
      <p:pic>
        <p:nvPicPr>
          <p:cNvPr id="3076" name="Picture 4" descr="Billedresultat for dansk ta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34566" y="4437112"/>
            <a:ext cx="1665409" cy="1800000"/>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p:cNvSpPr txBox="1"/>
          <p:nvPr/>
        </p:nvSpPr>
        <p:spPr>
          <a:xfrm>
            <a:off x="20432" y="6381765"/>
            <a:ext cx="3547446" cy="153888"/>
          </a:xfrm>
          <a:prstGeom prst="rect">
            <a:avLst/>
          </a:prstGeom>
          <a:noFill/>
        </p:spPr>
        <p:txBody>
          <a:bodyPr wrap="none" lIns="0" tIns="0" rIns="0" bIns="0" rtlCol="0">
            <a:spAutoFit/>
          </a:bodyPr>
          <a:lstStyle/>
          <a:p>
            <a:pPr>
              <a:spcBef>
                <a:spcPts val="432"/>
              </a:spcBef>
            </a:pPr>
            <a:r>
              <a:rPr lang="da-DK" sz="1000" dirty="0">
                <a:solidFill>
                  <a:schemeClr val="tx1">
                    <a:lumMod val="50000"/>
                    <a:lumOff val="50000"/>
                  </a:schemeClr>
                </a:solidFill>
                <a:latin typeface="+mj-lt"/>
              </a:rPr>
              <a:t>Foto Dansk Tang </a:t>
            </a:r>
            <a:r>
              <a:rPr lang="da-DK" sz="1000" dirty="0">
                <a:latin typeface="+mj-lt"/>
                <a:hlinkClick r:id="rId10"/>
              </a:rPr>
              <a:t>www.dansktang.dk/frisk-tang-til-restauranter/</a:t>
            </a:r>
            <a:endParaRPr lang="da-DK" sz="1000" dirty="0">
              <a:solidFill>
                <a:schemeClr val="tx1">
                  <a:lumMod val="50000"/>
                  <a:lumOff val="50000"/>
                </a:schemeClr>
              </a:solidFill>
              <a:latin typeface="+mj-lt"/>
            </a:endParaRPr>
          </a:p>
        </p:txBody>
      </p:sp>
    </p:spTree>
    <p:extLst>
      <p:ext uri="{BB962C8B-B14F-4D97-AF65-F5344CB8AC3E}">
        <p14:creationId xmlns:p14="http://schemas.microsoft.com/office/powerpoint/2010/main" val="3584313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74358EA-4D5B-461F-997D-DE6729900DE7}"/>
              </a:ext>
            </a:extLst>
          </p:cNvPr>
          <p:cNvSpPr>
            <a:spLocks noGrp="1"/>
          </p:cNvSpPr>
          <p:nvPr>
            <p:ph type="ctrTitle"/>
          </p:nvPr>
        </p:nvSpPr>
        <p:spPr/>
        <p:txBody>
          <a:bodyPr/>
          <a:lstStyle/>
          <a:p>
            <a:endParaRPr lang="da-DK"/>
          </a:p>
        </p:txBody>
      </p:sp>
      <p:sp>
        <p:nvSpPr>
          <p:cNvPr id="5" name="Subtitle 4">
            <a:extLst>
              <a:ext uri="{FF2B5EF4-FFF2-40B4-BE49-F238E27FC236}">
                <a16:creationId xmlns:a16="http://schemas.microsoft.com/office/drawing/2014/main" id="{88CE6942-A17C-4247-86C6-41FACF7E90AC}"/>
              </a:ext>
            </a:extLst>
          </p:cNvPr>
          <p:cNvSpPr>
            <a:spLocks noGrp="1"/>
          </p:cNvSpPr>
          <p:nvPr>
            <p:ph type="subTitle" idx="1"/>
          </p:nvPr>
        </p:nvSpPr>
        <p:spPr/>
        <p:txBody>
          <a:bodyPr/>
          <a:lstStyle/>
          <a:p>
            <a:endParaRPr lang="da-DK"/>
          </a:p>
        </p:txBody>
      </p:sp>
      <p:sp>
        <p:nvSpPr>
          <p:cNvPr id="2" name="Footer Placeholder 1">
            <a:extLst>
              <a:ext uri="{FF2B5EF4-FFF2-40B4-BE49-F238E27FC236}">
                <a16:creationId xmlns:a16="http://schemas.microsoft.com/office/drawing/2014/main" id="{A45995EB-10E4-4119-B468-5CD7D10A0933}"/>
              </a:ext>
            </a:extLst>
          </p:cNvPr>
          <p:cNvSpPr>
            <a:spLocks noGrp="1"/>
          </p:cNvSpPr>
          <p:nvPr>
            <p:ph type="ftr" sz="quarter" idx="16"/>
          </p:nvPr>
        </p:nvSpPr>
        <p:spPr/>
        <p:txBody>
          <a:bodyPr/>
          <a:lstStyle/>
          <a:p>
            <a:endParaRPr lang="da-DK" dirty="0"/>
          </a:p>
        </p:txBody>
      </p:sp>
      <p:sp>
        <p:nvSpPr>
          <p:cNvPr id="3" name="Slide Number Placeholder 2">
            <a:extLst>
              <a:ext uri="{FF2B5EF4-FFF2-40B4-BE49-F238E27FC236}">
                <a16:creationId xmlns:a16="http://schemas.microsoft.com/office/drawing/2014/main" id="{0AA221E4-1851-497D-90EE-984C7112166A}"/>
              </a:ext>
            </a:extLst>
          </p:cNvPr>
          <p:cNvSpPr>
            <a:spLocks noGrp="1"/>
          </p:cNvSpPr>
          <p:nvPr>
            <p:ph type="sldNum" sz="quarter" idx="17"/>
          </p:nvPr>
        </p:nvSpPr>
        <p:spPr/>
        <p:txBody>
          <a:bodyPr/>
          <a:lstStyle/>
          <a:p>
            <a:fld id="{24C8C45C-947F-4981-8B3F-4F32E973C901}" type="slidenum">
              <a:rPr lang="da-DK" smtClean="0"/>
              <a:pPr/>
              <a:t>2</a:t>
            </a:fld>
            <a:endParaRPr lang="da-DK" dirty="0"/>
          </a:p>
        </p:txBody>
      </p:sp>
      <p:pic>
        <p:nvPicPr>
          <p:cNvPr id="11" name="Billede 10" descr="Et billede, der indeholder kort&#10;&#10;Automatisk genereret beskrivelse">
            <a:extLst>
              <a:ext uri="{FF2B5EF4-FFF2-40B4-BE49-F238E27FC236}">
                <a16:creationId xmlns:a16="http://schemas.microsoft.com/office/drawing/2014/main" id="{A410ACEB-AAA3-8E3F-6CF3-ABD64E1195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446"/>
            <a:ext cx="12191207" cy="6857554"/>
          </a:xfrm>
          <a:prstGeom prst="rect">
            <a:avLst/>
          </a:prstGeom>
        </p:spPr>
      </p:pic>
    </p:spTree>
    <p:custDataLst>
      <p:custData r:id="rId1"/>
      <p:custData r:id="rId2"/>
    </p:custDataLst>
    <p:extLst>
      <p:ext uri="{BB962C8B-B14F-4D97-AF65-F5344CB8AC3E}">
        <p14:creationId xmlns:p14="http://schemas.microsoft.com/office/powerpoint/2010/main" val="23207141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3AB9D89-4678-4B3C-8679-3E429EFBB2DD}"/>
              </a:ext>
            </a:extLst>
          </p:cNvPr>
          <p:cNvSpPr>
            <a:spLocks noGrp="1"/>
          </p:cNvSpPr>
          <p:nvPr>
            <p:ph type="title"/>
          </p:nvPr>
        </p:nvSpPr>
        <p:spPr/>
        <p:txBody>
          <a:bodyPr/>
          <a:lstStyle/>
          <a:p>
            <a:r>
              <a:rPr lang="en-GB" dirty="0" err="1"/>
              <a:t>Værdikæden</a:t>
            </a:r>
            <a:r>
              <a:rPr lang="en-GB" dirty="0"/>
              <a:t> for tang</a:t>
            </a:r>
          </a:p>
        </p:txBody>
      </p:sp>
      <p:sp>
        <p:nvSpPr>
          <p:cNvPr id="4" name="Slide Number Placeholder 3"/>
          <p:cNvSpPr>
            <a:spLocks noGrp="1"/>
          </p:cNvSpPr>
          <p:nvPr>
            <p:ph type="sldNum" sz="quarter" idx="11"/>
          </p:nvPr>
        </p:nvSpPr>
        <p:spPr/>
        <p:txBody>
          <a:bodyPr/>
          <a:lstStyle/>
          <a:p>
            <a:fld id="{103EA872-A674-449B-A120-B97244F8E91D}" type="slidenum">
              <a:rPr lang="en-GB" smtClean="0"/>
              <a:pPr/>
              <a:t>20</a:t>
            </a:fld>
            <a:endParaRPr lang="en-GB" dirty="0"/>
          </a:p>
        </p:txBody>
      </p:sp>
      <p:pic>
        <p:nvPicPr>
          <p:cNvPr id="7" name="Picture 6"/>
          <p:cNvPicPr>
            <a:picLocks noChangeAspect="1"/>
          </p:cNvPicPr>
          <p:nvPr/>
        </p:nvPicPr>
        <p:blipFill rotWithShape="1">
          <a:blip r:embed="rId4"/>
          <a:srcRect l="68835" t="31792" r="11435" b="53442"/>
          <a:stretch/>
        </p:blipFill>
        <p:spPr>
          <a:xfrm>
            <a:off x="406574" y="2057531"/>
            <a:ext cx="11655228" cy="3661782"/>
          </a:xfrm>
          <a:prstGeom prst="rect">
            <a:avLst/>
          </a:prstGeom>
        </p:spPr>
      </p:pic>
      <p:sp>
        <p:nvSpPr>
          <p:cNvPr id="8" name="TextBox 7"/>
          <p:cNvSpPr txBox="1"/>
          <p:nvPr/>
        </p:nvSpPr>
        <p:spPr>
          <a:xfrm>
            <a:off x="10421095" y="5589240"/>
            <a:ext cx="1529265" cy="246221"/>
          </a:xfrm>
          <a:prstGeom prst="rect">
            <a:avLst/>
          </a:prstGeom>
          <a:noFill/>
        </p:spPr>
        <p:txBody>
          <a:bodyPr wrap="none" lIns="0" tIns="0" rIns="0" bIns="0" rtlCol="0">
            <a:spAutoFit/>
          </a:bodyPr>
          <a:lstStyle/>
          <a:p>
            <a:pPr algn="l">
              <a:spcBef>
                <a:spcPts val="432"/>
              </a:spcBef>
            </a:pPr>
            <a:r>
              <a:rPr lang="da-DK" i="1" dirty="0">
                <a:latin typeface="+mn-lt"/>
              </a:rPr>
              <a:t>Urd G. Bak 2019</a:t>
            </a:r>
          </a:p>
        </p:txBody>
      </p:sp>
      <p:sp>
        <p:nvSpPr>
          <p:cNvPr id="9" name="Rectangle 8"/>
          <p:cNvSpPr/>
          <p:nvPr/>
        </p:nvSpPr>
        <p:spPr bwMode="auto">
          <a:xfrm>
            <a:off x="7103318" y="2704645"/>
            <a:ext cx="1296144" cy="1156404"/>
          </a:xfrm>
          <a:prstGeom prst="rect">
            <a:avLst/>
          </a:prstGeom>
          <a:noFill/>
          <a:ln w="38100" cap="flat" cmpd="sng" algn="ctr">
            <a:solidFill>
              <a:srgbClr val="FF0000"/>
            </a:solidFill>
            <a:prstDash val="solid"/>
            <a:miter lim="800000"/>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100000"/>
              </a:lnSpc>
              <a:spcBef>
                <a:spcPts val="432"/>
              </a:spcBef>
              <a:spcAft>
                <a:spcPct val="0"/>
              </a:spcAft>
              <a:buClrTx/>
              <a:buSzTx/>
              <a:buFontTx/>
              <a:buNone/>
              <a:tabLst/>
            </a:pPr>
            <a:endParaRPr kumimoji="0" lang="da-DK" sz="1600" b="0" i="0" u="none" strike="noStrike" cap="none" normalizeH="0" baseline="0" dirty="0" err="1">
              <a:ln>
                <a:noFill/>
              </a:ln>
              <a:solidFill>
                <a:srgbClr val="FFFFFF"/>
              </a:solidFill>
              <a:effectLst/>
              <a:latin typeface="+mn-lt"/>
              <a:ea typeface="ＭＳ Ｐゴシック" pitchFamily="-80" charset="-128"/>
            </a:endParaRPr>
          </a:p>
        </p:txBody>
      </p:sp>
      <p:sp>
        <p:nvSpPr>
          <p:cNvPr id="2" name="Rectangle 1">
            <a:extLst>
              <a:ext uri="{FF2B5EF4-FFF2-40B4-BE49-F238E27FC236}">
                <a16:creationId xmlns:a16="http://schemas.microsoft.com/office/drawing/2014/main" id="{EDEC3205-0558-9A47-8600-7A0998C836AC}"/>
              </a:ext>
            </a:extLst>
          </p:cNvPr>
          <p:cNvSpPr/>
          <p:nvPr/>
        </p:nvSpPr>
        <p:spPr bwMode="auto">
          <a:xfrm>
            <a:off x="7031309" y="1398843"/>
            <a:ext cx="4752529" cy="2608359"/>
          </a:xfrm>
          <a:prstGeom prst="rect">
            <a:avLst/>
          </a:prstGeom>
          <a:noFill/>
          <a:ln w="38100" cap="flat" cmpd="sng" algn="ctr">
            <a:solidFill>
              <a:srgbClr val="FF0000"/>
            </a:solidFill>
            <a:prstDash val="solid"/>
            <a:miter lim="800000"/>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100000"/>
              </a:lnSpc>
              <a:spcBef>
                <a:spcPts val="432"/>
              </a:spcBef>
              <a:spcAft>
                <a:spcPct val="0"/>
              </a:spcAft>
              <a:buClrTx/>
              <a:buSzTx/>
              <a:buFontTx/>
              <a:buNone/>
              <a:tabLst/>
            </a:pPr>
            <a:endParaRPr kumimoji="0" lang="da-DK" sz="1600" b="0" i="0" u="none" strike="noStrike" cap="none" normalizeH="0" baseline="0" dirty="0" err="1">
              <a:ln>
                <a:noFill/>
              </a:ln>
              <a:solidFill>
                <a:srgbClr val="FFFFFF"/>
              </a:solidFill>
              <a:effectLst/>
              <a:latin typeface="+mn-lt"/>
              <a:ea typeface="ＭＳ Ｐゴシック" pitchFamily="-80" charset="-128"/>
            </a:endParaRPr>
          </a:p>
        </p:txBody>
      </p:sp>
      <p:sp>
        <p:nvSpPr>
          <p:cNvPr id="3" name="TextBox 2">
            <a:extLst>
              <a:ext uri="{FF2B5EF4-FFF2-40B4-BE49-F238E27FC236}">
                <a16:creationId xmlns:a16="http://schemas.microsoft.com/office/drawing/2014/main" id="{C004A112-CFF9-FDBC-CE3B-5142F39E115F}"/>
              </a:ext>
            </a:extLst>
          </p:cNvPr>
          <p:cNvSpPr txBox="1"/>
          <p:nvPr/>
        </p:nvSpPr>
        <p:spPr>
          <a:xfrm>
            <a:off x="8509891" y="1451188"/>
            <a:ext cx="1795363" cy="553998"/>
          </a:xfrm>
          <a:prstGeom prst="rect">
            <a:avLst/>
          </a:prstGeom>
          <a:noFill/>
        </p:spPr>
        <p:txBody>
          <a:bodyPr wrap="none" lIns="0" tIns="0" rIns="0" bIns="0" rtlCol="0">
            <a:spAutoFit/>
          </a:bodyPr>
          <a:lstStyle/>
          <a:p>
            <a:pPr algn="l">
              <a:spcBef>
                <a:spcPts val="432"/>
              </a:spcBef>
            </a:pPr>
            <a:r>
              <a:rPr lang="da-DK" sz="3600" dirty="0">
                <a:solidFill>
                  <a:srgbClr val="C00000"/>
                </a:solidFill>
                <a:latin typeface="+mn-lt"/>
              </a:rPr>
              <a:t>SAFETY</a:t>
            </a:r>
          </a:p>
        </p:txBody>
      </p:sp>
      <p:sp>
        <p:nvSpPr>
          <p:cNvPr id="6" name="TextBox 5">
            <a:extLst>
              <a:ext uri="{FF2B5EF4-FFF2-40B4-BE49-F238E27FC236}">
                <a16:creationId xmlns:a16="http://schemas.microsoft.com/office/drawing/2014/main" id="{B20FC954-DB3A-F327-E70C-4157CB1718DC}"/>
              </a:ext>
            </a:extLst>
          </p:cNvPr>
          <p:cNvSpPr txBox="1"/>
          <p:nvPr/>
        </p:nvSpPr>
        <p:spPr>
          <a:xfrm>
            <a:off x="1414686" y="5877272"/>
            <a:ext cx="6330259" cy="543739"/>
          </a:xfrm>
          <a:prstGeom prst="rect">
            <a:avLst/>
          </a:prstGeom>
          <a:noFill/>
        </p:spPr>
        <p:txBody>
          <a:bodyPr wrap="none" lIns="0" tIns="0" rIns="0" bIns="0" rtlCol="0">
            <a:spAutoFit/>
          </a:bodyPr>
          <a:lstStyle/>
          <a:p>
            <a:pPr marL="285750" indent="-285750" algn="l">
              <a:spcBef>
                <a:spcPts val="432"/>
              </a:spcBef>
              <a:buFont typeface="Arial" panose="020B0604020202020204" pitchFamily="34" charset="0"/>
              <a:buChar char="•"/>
            </a:pPr>
            <a:r>
              <a:rPr lang="da-DK" dirty="0" err="1">
                <a:latin typeface="+mn-lt"/>
              </a:rPr>
              <a:t>Each</a:t>
            </a:r>
            <a:r>
              <a:rPr lang="da-DK" dirty="0">
                <a:latin typeface="+mn-lt"/>
              </a:rPr>
              <a:t> </a:t>
            </a:r>
            <a:r>
              <a:rPr lang="da-DK" dirty="0" err="1">
                <a:latin typeface="+mn-lt"/>
              </a:rPr>
              <a:t>company</a:t>
            </a:r>
            <a:r>
              <a:rPr lang="da-DK" dirty="0">
                <a:latin typeface="+mn-lt"/>
              </a:rPr>
              <a:t> </a:t>
            </a:r>
            <a:r>
              <a:rPr lang="da-DK" dirty="0" err="1">
                <a:latin typeface="+mn-lt"/>
              </a:rPr>
              <a:t>needs</a:t>
            </a:r>
            <a:r>
              <a:rPr lang="da-DK" dirty="0">
                <a:latin typeface="+mn-lt"/>
              </a:rPr>
              <a:t> to </a:t>
            </a:r>
            <a:r>
              <a:rPr lang="da-DK" dirty="0" err="1">
                <a:latin typeface="+mn-lt"/>
              </a:rPr>
              <a:t>work</a:t>
            </a:r>
            <a:r>
              <a:rPr lang="da-DK" dirty="0">
                <a:latin typeface="+mn-lt"/>
              </a:rPr>
              <a:t> on the </a:t>
            </a:r>
            <a:r>
              <a:rPr lang="da-DK" dirty="0" err="1">
                <a:latin typeface="+mn-lt"/>
              </a:rPr>
              <a:t>whole</a:t>
            </a:r>
            <a:r>
              <a:rPr lang="da-DK" dirty="0">
                <a:latin typeface="+mn-lt"/>
              </a:rPr>
              <a:t> </a:t>
            </a:r>
            <a:r>
              <a:rPr lang="da-DK" dirty="0" err="1">
                <a:latin typeface="+mn-lt"/>
              </a:rPr>
              <a:t>value</a:t>
            </a:r>
            <a:r>
              <a:rPr lang="da-DK" dirty="0">
                <a:latin typeface="+mn-lt"/>
              </a:rPr>
              <a:t> </a:t>
            </a:r>
            <a:r>
              <a:rPr lang="da-DK" dirty="0" err="1">
                <a:latin typeface="+mn-lt"/>
              </a:rPr>
              <a:t>chain</a:t>
            </a:r>
            <a:endParaRPr lang="da-DK" dirty="0">
              <a:latin typeface="+mn-lt"/>
            </a:endParaRPr>
          </a:p>
          <a:p>
            <a:pPr marL="285750" indent="-285750" algn="l">
              <a:spcBef>
                <a:spcPts val="432"/>
              </a:spcBef>
              <a:buFont typeface="Arial" panose="020B0604020202020204" pitchFamily="34" charset="0"/>
              <a:buChar char="•"/>
            </a:pPr>
            <a:r>
              <a:rPr lang="da-DK" dirty="0">
                <a:latin typeface="+mn-lt"/>
              </a:rPr>
              <a:t>And </a:t>
            </a:r>
            <a:r>
              <a:rPr lang="da-DK" dirty="0" err="1">
                <a:latin typeface="+mn-lt"/>
              </a:rPr>
              <a:t>also</a:t>
            </a:r>
            <a:r>
              <a:rPr lang="da-DK" dirty="0">
                <a:latin typeface="+mn-lt"/>
              </a:rPr>
              <a:t> </a:t>
            </a:r>
            <a:r>
              <a:rPr lang="da-DK" dirty="0" err="1">
                <a:latin typeface="+mn-lt"/>
              </a:rPr>
              <a:t>navigate</a:t>
            </a:r>
            <a:r>
              <a:rPr lang="da-DK" dirty="0">
                <a:latin typeface="+mn-lt"/>
              </a:rPr>
              <a:t> in a </a:t>
            </a:r>
            <a:r>
              <a:rPr lang="da-DK" dirty="0" err="1">
                <a:latin typeface="+mn-lt"/>
              </a:rPr>
              <a:t>lack</a:t>
            </a:r>
            <a:r>
              <a:rPr lang="da-DK" dirty="0">
                <a:latin typeface="+mn-lt"/>
              </a:rPr>
              <a:t> of </a:t>
            </a:r>
            <a:r>
              <a:rPr lang="da-DK" dirty="0" err="1">
                <a:latin typeface="+mn-lt"/>
              </a:rPr>
              <a:t>best</a:t>
            </a:r>
            <a:r>
              <a:rPr lang="da-DK" dirty="0">
                <a:latin typeface="+mn-lt"/>
              </a:rPr>
              <a:t> practice and clear/no </a:t>
            </a:r>
            <a:r>
              <a:rPr lang="da-DK" dirty="0" err="1">
                <a:latin typeface="+mn-lt"/>
              </a:rPr>
              <a:t>legislation</a:t>
            </a:r>
            <a:endParaRPr lang="da-DK" dirty="0">
              <a:latin typeface="+mn-lt"/>
            </a:endParaRPr>
          </a:p>
        </p:txBody>
      </p:sp>
    </p:spTree>
    <p:custDataLst>
      <p:custData r:id="rId1"/>
      <p:custData r:id="rId2"/>
    </p:custDataLst>
    <p:extLst>
      <p:ext uri="{BB962C8B-B14F-4D97-AF65-F5344CB8AC3E}">
        <p14:creationId xmlns:p14="http://schemas.microsoft.com/office/powerpoint/2010/main" val="3210217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 grpId="0" animBg="1"/>
      <p:bldP spid="3" grpId="0"/>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1163810" y="723900"/>
            <a:ext cx="9255919"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91440" tIns="45720" rIns="91440" bIns="45720" numCol="1" anchor="t" anchorCtr="0" compatLnSpc="1">
            <a:prstTxWarp prst="textNoShape">
              <a:avLst/>
            </a:prstTxWarp>
            <a:noAutofit/>
          </a:bodyPr>
          <a:lstStyle/>
          <a:p>
            <a:r>
              <a:rPr lang="da-DK" altLang="da-DK" dirty="0"/>
              <a:t>Biomasse…….Høst af naturlige forekomster</a:t>
            </a:r>
          </a:p>
        </p:txBody>
      </p:sp>
      <p:sp>
        <p:nvSpPr>
          <p:cNvPr id="5123" name="Rectangle 3"/>
          <p:cNvSpPr>
            <a:spLocks noGrp="1" noChangeArrowheads="1"/>
          </p:cNvSpPr>
          <p:nvPr>
            <p:ph idx="1"/>
          </p:nvPr>
        </p:nvSpPr>
        <p:spPr bwMode="auto">
          <a:xfrm>
            <a:off x="1980406" y="1600201"/>
            <a:ext cx="8229600" cy="452596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91440" tIns="45720" rIns="91440" bIns="45720" numCol="1" anchor="t" anchorCtr="0" compatLnSpc="1">
            <a:prstTxWarp prst="textNoShape">
              <a:avLst/>
            </a:prstTxWarp>
            <a:noAutofit/>
          </a:bodyPr>
          <a:lstStyle/>
          <a:p>
            <a:pPr>
              <a:buFont typeface="Arial" pitchFamily="34" charset="0"/>
              <a:buNone/>
            </a:pPr>
            <a:endParaRPr lang="en-US" altLang="da-DK" dirty="0"/>
          </a:p>
        </p:txBody>
      </p:sp>
      <p:sp>
        <p:nvSpPr>
          <p:cNvPr id="2" name="Slide Number Placeholder 1"/>
          <p:cNvSpPr>
            <a:spLocks noGrp="1"/>
          </p:cNvSpPr>
          <p:nvPr>
            <p:ph type="sldNum" sz="quarter" idx="12"/>
          </p:nvPr>
        </p:nvSpPr>
        <p:spPr/>
        <p:txBody>
          <a:bodyPr/>
          <a:lstStyle/>
          <a:p>
            <a:pPr>
              <a:defRPr/>
            </a:pPr>
            <a:fld id="{3BC16956-CC36-4B77-9406-FDE1B548FA0D}" type="slidenum">
              <a:rPr lang="en-US" smtClean="0"/>
              <a:pPr>
                <a:defRPr/>
              </a:pPr>
              <a:t>21</a:t>
            </a:fld>
            <a:endParaRPr lang="en-US"/>
          </a:p>
        </p:txBody>
      </p:sp>
      <p:pic>
        <p:nvPicPr>
          <p:cNvPr id="5124" name="Picture 5" descr="Low tide view of kelp"/>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42877" y="1543052"/>
            <a:ext cx="4392612" cy="329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6" name="Picture 7" descr="IMG_294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67092" y="1606552"/>
            <a:ext cx="2052638" cy="273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7" name="Picture 8" descr="IMG_293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37449" y="1600201"/>
            <a:ext cx="2106612" cy="280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991394" y="548680"/>
            <a:ext cx="8229600"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91440" tIns="45720" rIns="91440" bIns="45720" numCol="1" anchor="t" anchorCtr="0" compatLnSpc="1">
            <a:prstTxWarp prst="textNoShape">
              <a:avLst/>
            </a:prstTxWarp>
            <a:noAutofit/>
          </a:bodyPr>
          <a:lstStyle/>
          <a:p>
            <a:r>
              <a:rPr lang="da-DK" altLang="da-DK" dirty="0"/>
              <a:t>Naturlige forekomster</a:t>
            </a:r>
          </a:p>
        </p:txBody>
      </p:sp>
      <p:sp>
        <p:nvSpPr>
          <p:cNvPr id="2" name="Slide Number Placeholder 1"/>
          <p:cNvSpPr>
            <a:spLocks noGrp="1"/>
          </p:cNvSpPr>
          <p:nvPr>
            <p:ph type="sldNum" sz="quarter" idx="12"/>
          </p:nvPr>
        </p:nvSpPr>
        <p:spPr/>
        <p:txBody>
          <a:bodyPr/>
          <a:lstStyle/>
          <a:p>
            <a:pPr>
              <a:defRPr/>
            </a:pPr>
            <a:fld id="{3BC16956-CC36-4B77-9406-FDE1B548FA0D}" type="slidenum">
              <a:rPr lang="en-US" smtClean="0"/>
              <a:pPr>
                <a:defRPr/>
              </a:pPr>
              <a:t>22</a:t>
            </a:fld>
            <a:endParaRPr lang="en-US"/>
          </a:p>
        </p:txBody>
      </p:sp>
      <p:pic>
        <p:nvPicPr>
          <p:cNvPr id="6147" name="Picture 4" descr="IMG_063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71937" y="1593727"/>
            <a:ext cx="3744912" cy="280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8" name="Picture 5" descr="IMG_063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95006" y="3922384"/>
            <a:ext cx="3313113" cy="248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9" name="Picture 6" descr="IMG_839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9667" y="1593727"/>
            <a:ext cx="2998128" cy="3995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0" name="Picture 2">
            <a:extLst>
              <a:ext uri="{FF2B5EF4-FFF2-40B4-BE49-F238E27FC236}">
                <a16:creationId xmlns:a16="http://schemas.microsoft.com/office/drawing/2014/main" id="{376A9313-5422-E00B-137F-84E96C07EC2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51390" y="2420849"/>
            <a:ext cx="4367015" cy="196484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4EEF20-14FF-1980-E905-F9D026CE1911}"/>
              </a:ext>
            </a:extLst>
          </p:cNvPr>
          <p:cNvSpPr>
            <a:spLocks noGrp="1"/>
          </p:cNvSpPr>
          <p:nvPr>
            <p:ph type="title"/>
          </p:nvPr>
        </p:nvSpPr>
        <p:spPr>
          <a:xfrm>
            <a:off x="813493" y="145604"/>
            <a:ext cx="10563425" cy="1143000"/>
          </a:xfrm>
        </p:spPr>
        <p:txBody>
          <a:bodyPr/>
          <a:lstStyle/>
          <a:p>
            <a:r>
              <a:rPr lang="da-DK" dirty="0"/>
              <a:t>Naturlige forekomster</a:t>
            </a:r>
          </a:p>
        </p:txBody>
      </p:sp>
      <p:sp>
        <p:nvSpPr>
          <p:cNvPr id="3" name="Text Placeholder 2">
            <a:extLst>
              <a:ext uri="{FF2B5EF4-FFF2-40B4-BE49-F238E27FC236}">
                <a16:creationId xmlns:a16="http://schemas.microsoft.com/office/drawing/2014/main" id="{C7E01FC6-6C72-F145-49F9-713ADCBC1506}"/>
              </a:ext>
            </a:extLst>
          </p:cNvPr>
          <p:cNvSpPr>
            <a:spLocks noGrp="1"/>
          </p:cNvSpPr>
          <p:nvPr>
            <p:ph idx="1"/>
          </p:nvPr>
        </p:nvSpPr>
        <p:spPr/>
        <p:txBody>
          <a:bodyPr/>
          <a:lstStyle/>
          <a:p>
            <a:endParaRPr lang="da-DK" dirty="0"/>
          </a:p>
        </p:txBody>
      </p:sp>
      <p:sp>
        <p:nvSpPr>
          <p:cNvPr id="4" name="Slide Number Placeholder 3">
            <a:extLst>
              <a:ext uri="{FF2B5EF4-FFF2-40B4-BE49-F238E27FC236}">
                <a16:creationId xmlns:a16="http://schemas.microsoft.com/office/drawing/2014/main" id="{5F78CB49-8758-972F-44E3-F309BA4365EE}"/>
              </a:ext>
            </a:extLst>
          </p:cNvPr>
          <p:cNvSpPr>
            <a:spLocks noGrp="1"/>
          </p:cNvSpPr>
          <p:nvPr>
            <p:ph type="sldNum" sz="quarter" idx="12"/>
          </p:nvPr>
        </p:nvSpPr>
        <p:spPr/>
        <p:txBody>
          <a:bodyPr/>
          <a:lstStyle/>
          <a:p>
            <a:fld id="{00000000-1234-1234-1234-123412341234}" type="slidenum">
              <a:rPr lang="da-DK" smtClean="0"/>
              <a:pPr/>
              <a:t>23</a:t>
            </a:fld>
            <a:endParaRPr lang="da-DK" dirty="0"/>
          </a:p>
        </p:txBody>
      </p:sp>
      <p:pic>
        <p:nvPicPr>
          <p:cNvPr id="1026" name="Picture 2">
            <a:extLst>
              <a:ext uri="{FF2B5EF4-FFF2-40B4-BE49-F238E27FC236}">
                <a16:creationId xmlns:a16="http://schemas.microsoft.com/office/drawing/2014/main" id="{2D9C118A-D9A1-BA78-388B-8706770382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50131" y="-1"/>
            <a:ext cx="2965755" cy="659735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2E71F288-57E6-D684-7C52-C89B634BD2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80" y="2406258"/>
            <a:ext cx="9047534" cy="407074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8" descr="Seaweed Harvesting Methods | Arramara Seaweed Harvest Methods">
            <a:extLst>
              <a:ext uri="{FF2B5EF4-FFF2-40B4-BE49-F238E27FC236}">
                <a16:creationId xmlns:a16="http://schemas.microsoft.com/office/drawing/2014/main" id="{A8EAAEC0-7DFB-9A67-EC08-A518140D117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63158" y="1481234"/>
            <a:ext cx="3097268" cy="206109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6555C8BD-E32C-AEC8-56D2-7BDDC39D15DE}"/>
              </a:ext>
            </a:extLst>
          </p:cNvPr>
          <p:cNvSpPr txBox="1"/>
          <p:nvPr/>
        </p:nvSpPr>
        <p:spPr>
          <a:xfrm>
            <a:off x="5687481" y="1081124"/>
            <a:ext cx="2824980" cy="400110"/>
          </a:xfrm>
          <a:prstGeom prst="rect">
            <a:avLst/>
          </a:prstGeom>
          <a:noFill/>
        </p:spPr>
        <p:txBody>
          <a:bodyPr wrap="square">
            <a:spAutoFit/>
          </a:bodyPr>
          <a:lstStyle/>
          <a:p>
            <a:r>
              <a:rPr lang="da-DK" sz="1000" b="0" i="0" dirty="0">
                <a:solidFill>
                  <a:srgbClr val="333333"/>
                </a:solidFill>
                <a:effectLst/>
                <a:latin typeface="-apple-system"/>
              </a:rPr>
              <a:t>https://www.arramara.ie/irish-seaweed-resource-management/seaweed-harvesting-methods/</a:t>
            </a:r>
            <a:endParaRPr lang="da-DK" sz="1000" dirty="0"/>
          </a:p>
        </p:txBody>
      </p:sp>
    </p:spTree>
    <p:extLst>
      <p:ext uri="{BB962C8B-B14F-4D97-AF65-F5344CB8AC3E}">
        <p14:creationId xmlns:p14="http://schemas.microsoft.com/office/powerpoint/2010/main" val="1808757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051E72-127C-4FFD-59B6-7180FAD6156E}"/>
              </a:ext>
            </a:extLst>
          </p:cNvPr>
          <p:cNvSpPr>
            <a:spLocks noGrp="1"/>
          </p:cNvSpPr>
          <p:nvPr>
            <p:ph type="title"/>
          </p:nvPr>
        </p:nvSpPr>
        <p:spPr/>
        <p:txBody>
          <a:bodyPr/>
          <a:lstStyle/>
          <a:p>
            <a:r>
              <a:rPr lang="da-DK" dirty="0"/>
              <a:t>Industriel/storskala høst</a:t>
            </a:r>
          </a:p>
        </p:txBody>
      </p:sp>
      <p:sp>
        <p:nvSpPr>
          <p:cNvPr id="3" name="Content Placeholder 2">
            <a:extLst>
              <a:ext uri="{FF2B5EF4-FFF2-40B4-BE49-F238E27FC236}">
                <a16:creationId xmlns:a16="http://schemas.microsoft.com/office/drawing/2014/main" id="{288CED97-767D-F0CC-8D66-C65F0CE65A70}"/>
              </a:ext>
            </a:extLst>
          </p:cNvPr>
          <p:cNvSpPr>
            <a:spLocks noGrp="1"/>
          </p:cNvSpPr>
          <p:nvPr>
            <p:ph idx="1"/>
          </p:nvPr>
        </p:nvSpPr>
        <p:spPr/>
        <p:txBody>
          <a:bodyPr/>
          <a:lstStyle/>
          <a:p>
            <a:endParaRPr lang="da-DK" dirty="0"/>
          </a:p>
        </p:txBody>
      </p:sp>
      <p:sp>
        <p:nvSpPr>
          <p:cNvPr id="4" name="Slide Number Placeholder 3">
            <a:extLst>
              <a:ext uri="{FF2B5EF4-FFF2-40B4-BE49-F238E27FC236}">
                <a16:creationId xmlns:a16="http://schemas.microsoft.com/office/drawing/2014/main" id="{EE11820E-0BD9-5423-4214-657029F0685B}"/>
              </a:ext>
            </a:extLst>
          </p:cNvPr>
          <p:cNvSpPr>
            <a:spLocks noGrp="1"/>
          </p:cNvSpPr>
          <p:nvPr>
            <p:ph type="sldNum" sz="quarter" idx="12"/>
          </p:nvPr>
        </p:nvSpPr>
        <p:spPr/>
        <p:txBody>
          <a:bodyPr/>
          <a:lstStyle/>
          <a:p>
            <a:fld id="{103EA872-A674-449B-A120-B97244F8E91D}" type="slidenum">
              <a:rPr lang="en-GB" smtClean="0"/>
              <a:pPr/>
              <a:t>24</a:t>
            </a:fld>
            <a:endParaRPr lang="en-GB" dirty="0"/>
          </a:p>
        </p:txBody>
      </p:sp>
      <p:pic>
        <p:nvPicPr>
          <p:cNvPr id="5" name="Picture 6">
            <a:extLst>
              <a:ext uri="{FF2B5EF4-FFF2-40B4-BE49-F238E27FC236}">
                <a16:creationId xmlns:a16="http://schemas.microsoft.com/office/drawing/2014/main" id="{E4D01F86-1CB2-2E0F-FE3E-D85C467B125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2598" y="1527954"/>
            <a:ext cx="3600400" cy="2314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D4294B89-74FA-16F4-90D0-80A29F3FCEFD}"/>
              </a:ext>
            </a:extLst>
          </p:cNvPr>
          <p:cNvSpPr txBox="1"/>
          <p:nvPr/>
        </p:nvSpPr>
        <p:spPr>
          <a:xfrm>
            <a:off x="274350" y="6202646"/>
            <a:ext cx="11725512" cy="246221"/>
          </a:xfrm>
          <a:prstGeom prst="rect">
            <a:avLst/>
          </a:prstGeom>
          <a:noFill/>
        </p:spPr>
        <p:txBody>
          <a:bodyPr wrap="square">
            <a:spAutoFit/>
          </a:bodyPr>
          <a:lstStyle/>
          <a:p>
            <a:pPr algn="ctr"/>
            <a:r>
              <a:rPr lang="da-DK" sz="1000" b="0" i="0" dirty="0">
                <a:solidFill>
                  <a:srgbClr val="333333"/>
                </a:solidFill>
                <a:effectLst/>
                <a:latin typeface="-apple-system"/>
              </a:rPr>
              <a:t> https://doi.org/10.1007/s10811-010-9610-y       </a:t>
            </a:r>
            <a:r>
              <a:rPr lang="da-DK" sz="1000" b="0" i="0" dirty="0">
                <a:solidFill>
                  <a:srgbClr val="333333"/>
                </a:solidFill>
                <a:effectLst/>
                <a:latin typeface="-apple-system"/>
                <a:hlinkClick r:id="rId3"/>
              </a:rPr>
              <a:t>https://cosmeticobs.com/fr/articles/portraits-8/les-algues-en-cosmetique-33-4015</a:t>
            </a:r>
            <a:r>
              <a:rPr lang="da-DK" sz="1000" b="0" i="0" dirty="0">
                <a:solidFill>
                  <a:srgbClr val="333333"/>
                </a:solidFill>
                <a:effectLst/>
                <a:latin typeface="-apple-system"/>
              </a:rPr>
              <a:t>       </a:t>
            </a:r>
            <a:r>
              <a:rPr lang="da-DK" sz="1000" b="0" i="0" dirty="0">
                <a:solidFill>
                  <a:srgbClr val="333333"/>
                </a:solidFill>
                <a:effectLst/>
                <a:latin typeface="-apple-system"/>
                <a:hlinkClick r:id="rId4"/>
              </a:rPr>
              <a:t>www.tang.nu</a:t>
            </a:r>
            <a:endParaRPr lang="da-DK" sz="1000" dirty="0"/>
          </a:p>
        </p:txBody>
      </p:sp>
      <p:pic>
        <p:nvPicPr>
          <p:cNvPr id="10" name="Picture 9">
            <a:extLst>
              <a:ext uri="{FF2B5EF4-FFF2-40B4-BE49-F238E27FC236}">
                <a16:creationId xmlns:a16="http://schemas.microsoft.com/office/drawing/2014/main" id="{B18FCC5F-829A-EAEB-D555-675466D277B8}"/>
              </a:ext>
            </a:extLst>
          </p:cNvPr>
          <p:cNvPicPr>
            <a:picLocks noChangeAspect="1"/>
          </p:cNvPicPr>
          <p:nvPr/>
        </p:nvPicPr>
        <p:blipFill>
          <a:blip r:embed="rId5"/>
          <a:stretch>
            <a:fillRect/>
          </a:stretch>
        </p:blipFill>
        <p:spPr>
          <a:xfrm>
            <a:off x="4475425" y="1411176"/>
            <a:ext cx="3062486" cy="3062486"/>
          </a:xfrm>
          <a:prstGeom prst="rect">
            <a:avLst/>
          </a:prstGeom>
        </p:spPr>
      </p:pic>
      <p:pic>
        <p:nvPicPr>
          <p:cNvPr id="21510" name="Picture 6" descr="MASSER af søsalat høstet på ingen tid! – Tang.nu">
            <a:extLst>
              <a:ext uri="{FF2B5EF4-FFF2-40B4-BE49-F238E27FC236}">
                <a16:creationId xmlns:a16="http://schemas.microsoft.com/office/drawing/2014/main" id="{5C41F14C-23C9-D35F-9B95-B439EF1EEB2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14988" y="1411176"/>
            <a:ext cx="4214713" cy="26012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23538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774726" y="668685"/>
            <a:ext cx="9312374" cy="972716"/>
          </a:xfrm>
        </p:spPr>
        <p:txBody>
          <a:bodyPr/>
          <a:lstStyle/>
          <a:p>
            <a:br>
              <a:rPr lang="da-DK" sz="3200" dirty="0">
                <a:latin typeface="+mj-lt"/>
              </a:rPr>
            </a:br>
            <a:br>
              <a:rPr lang="da-DK" sz="3200" dirty="0">
                <a:latin typeface="+mj-lt"/>
              </a:rPr>
            </a:br>
            <a:br>
              <a:rPr lang="da-DK" sz="3200" dirty="0">
                <a:latin typeface="+mj-lt"/>
              </a:rPr>
            </a:br>
            <a:r>
              <a:rPr lang="da-DK" sz="3200" dirty="0">
                <a:latin typeface="+mj-lt"/>
              </a:rPr>
              <a:t>Dyrkningsmetoder</a:t>
            </a:r>
            <a:br>
              <a:rPr lang="da-DK" sz="3200" dirty="0">
                <a:latin typeface="+mj-lt"/>
              </a:rPr>
            </a:br>
            <a:endParaRPr lang="da-DK" dirty="0"/>
          </a:p>
        </p:txBody>
      </p:sp>
      <p:sp>
        <p:nvSpPr>
          <p:cNvPr id="3" name="Slide Number Placeholder 2"/>
          <p:cNvSpPr>
            <a:spLocks noGrp="1"/>
          </p:cNvSpPr>
          <p:nvPr>
            <p:ph type="sldNum" sz="quarter" idx="12"/>
          </p:nvPr>
        </p:nvSpPr>
        <p:spPr/>
        <p:txBody>
          <a:bodyPr/>
          <a:lstStyle/>
          <a:p>
            <a:pPr>
              <a:defRPr/>
            </a:pPr>
            <a:fld id="{3BC16956-CC36-4B77-9406-FDE1B548FA0D}" type="slidenum">
              <a:rPr lang="en-US" smtClean="0"/>
              <a:pPr>
                <a:defRPr/>
              </a:pPr>
              <a:t>25</a:t>
            </a:fld>
            <a:endParaRPr lang="en-US"/>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14230" r="12628"/>
          <a:stretch/>
        </p:blipFill>
        <p:spPr>
          <a:xfrm>
            <a:off x="8357612" y="1556792"/>
            <a:ext cx="3581438" cy="3672408"/>
          </a:xfrm>
          <a:prstGeom prst="rect">
            <a:avLst/>
          </a:prstGeom>
        </p:spPr>
      </p:pic>
    </p:spTree>
    <p:extLst>
      <p:ext uri="{BB962C8B-B14F-4D97-AF65-F5344CB8AC3E}">
        <p14:creationId xmlns:p14="http://schemas.microsoft.com/office/powerpoint/2010/main" val="19339966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bwMode="auto">
          <a:xfrm>
            <a:off x="1220622" y="639762"/>
            <a:ext cx="8229600"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91440" tIns="45720" rIns="91440" bIns="45720" numCol="1" anchor="t" anchorCtr="0" compatLnSpc="1">
            <a:prstTxWarp prst="textNoShape">
              <a:avLst/>
            </a:prstTxWarp>
            <a:noAutofit/>
          </a:bodyPr>
          <a:lstStyle/>
          <a:p>
            <a:r>
              <a:rPr lang="da-DK" altLang="da-DK" sz="3200" dirty="0"/>
              <a:t>Lukkede </a:t>
            </a:r>
            <a:r>
              <a:rPr lang="da-DK" altLang="da-DK" sz="3200" dirty="0" err="1"/>
              <a:t>fotobioreaktorer</a:t>
            </a:r>
            <a:endParaRPr lang="da-DK" altLang="da-DK" dirty="0"/>
          </a:p>
        </p:txBody>
      </p:sp>
      <p:sp>
        <p:nvSpPr>
          <p:cNvPr id="9219" name="Rectangle 3"/>
          <p:cNvSpPr>
            <a:spLocks noGrp="1" noChangeArrowheads="1"/>
          </p:cNvSpPr>
          <p:nvPr>
            <p:ph idx="1"/>
          </p:nvPr>
        </p:nvSpPr>
        <p:spPr bwMode="auto">
          <a:xfrm>
            <a:off x="1980406" y="1196976"/>
            <a:ext cx="8229600" cy="452596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91440" tIns="45720" rIns="91440" bIns="45720" numCol="1" anchor="t" anchorCtr="0" compatLnSpc="1">
            <a:prstTxWarp prst="textNoShape">
              <a:avLst/>
            </a:prstTxWarp>
            <a:noAutofit/>
          </a:bodyPr>
          <a:lstStyle/>
          <a:p>
            <a:pPr marL="609600" indent="-609600">
              <a:buNone/>
            </a:pPr>
            <a:r>
              <a:rPr lang="da-DK" altLang="da-DK" dirty="0"/>
              <a:t>Full </a:t>
            </a:r>
            <a:r>
              <a:rPr lang="da-DK" altLang="da-DK" dirty="0" err="1"/>
              <a:t>control</a:t>
            </a:r>
            <a:r>
              <a:rPr lang="da-DK" altLang="da-DK" dirty="0"/>
              <a:t> of </a:t>
            </a:r>
            <a:r>
              <a:rPr lang="da-DK" altLang="da-DK" dirty="0" err="1"/>
              <a:t>growth</a:t>
            </a:r>
            <a:r>
              <a:rPr lang="da-DK" altLang="da-DK" dirty="0"/>
              <a:t> </a:t>
            </a:r>
            <a:r>
              <a:rPr lang="da-DK" altLang="da-DK" dirty="0" err="1"/>
              <a:t>conditions</a:t>
            </a:r>
            <a:endParaRPr lang="da-DK" altLang="da-DK" dirty="0"/>
          </a:p>
          <a:p>
            <a:pPr marL="609600" indent="-609600">
              <a:buNone/>
            </a:pPr>
            <a:r>
              <a:rPr lang="da-DK" altLang="da-DK" dirty="0"/>
              <a:t>High </a:t>
            </a:r>
            <a:r>
              <a:rPr lang="da-DK" altLang="da-DK" dirty="0" err="1"/>
              <a:t>maintanance</a:t>
            </a:r>
            <a:endParaRPr lang="da-DK" altLang="da-DK" dirty="0"/>
          </a:p>
          <a:p>
            <a:pPr marL="609600" indent="-609600">
              <a:buNone/>
            </a:pPr>
            <a:r>
              <a:rPr lang="da-DK" altLang="da-DK" dirty="0"/>
              <a:t>High </a:t>
            </a:r>
            <a:r>
              <a:rPr lang="da-DK" altLang="da-DK" dirty="0" err="1"/>
              <a:t>costs</a:t>
            </a:r>
            <a:r>
              <a:rPr lang="da-DK" altLang="da-DK" dirty="0"/>
              <a:t> (running and </a:t>
            </a:r>
            <a:r>
              <a:rPr lang="da-DK" altLang="da-DK" dirty="0" err="1"/>
              <a:t>equipment</a:t>
            </a:r>
            <a:r>
              <a:rPr lang="da-DK" altLang="da-DK" dirty="0"/>
              <a:t>)</a:t>
            </a:r>
          </a:p>
          <a:p>
            <a:pPr marL="609600" indent="-609600">
              <a:buNone/>
            </a:pPr>
            <a:endParaRPr lang="da-DK" altLang="da-DK" sz="2400" dirty="0"/>
          </a:p>
          <a:p>
            <a:pPr marL="1752600" lvl="3" indent="-381000">
              <a:buNone/>
            </a:pPr>
            <a:r>
              <a:rPr lang="da-DK" altLang="da-DK" sz="1600" dirty="0"/>
              <a:t>	</a:t>
            </a:r>
            <a:endParaRPr lang="en-US" altLang="da-DK" sz="1600" dirty="0"/>
          </a:p>
        </p:txBody>
      </p:sp>
      <p:sp>
        <p:nvSpPr>
          <p:cNvPr id="2" name="Slide Number Placeholder 1"/>
          <p:cNvSpPr>
            <a:spLocks noGrp="1"/>
          </p:cNvSpPr>
          <p:nvPr>
            <p:ph type="sldNum" sz="quarter" idx="12"/>
          </p:nvPr>
        </p:nvSpPr>
        <p:spPr/>
        <p:txBody>
          <a:bodyPr/>
          <a:lstStyle/>
          <a:p>
            <a:pPr>
              <a:defRPr/>
            </a:pPr>
            <a:fld id="{3BC16956-CC36-4B77-9406-FDE1B548FA0D}" type="slidenum">
              <a:rPr lang="en-US" smtClean="0"/>
              <a:pPr>
                <a:defRPr/>
              </a:pPr>
              <a:t>26</a:t>
            </a:fld>
            <a:endParaRPr lang="en-US"/>
          </a:p>
        </p:txBody>
      </p:sp>
      <p:pic>
        <p:nvPicPr>
          <p:cNvPr id="9220" name="Picture 13" descr="plankton00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46734" y="2292180"/>
            <a:ext cx="995685" cy="1533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1" name="Text Box 14"/>
          <p:cNvSpPr txBox="1">
            <a:spLocks noChangeArrowheads="1"/>
          </p:cNvSpPr>
          <p:nvPr/>
        </p:nvSpPr>
        <p:spPr bwMode="auto">
          <a:xfrm>
            <a:off x="1702594" y="3815605"/>
            <a:ext cx="6985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da-DK" altLang="da-DK" sz="900"/>
              <a:t>AquaCare</a:t>
            </a:r>
            <a:endParaRPr lang="en-US" altLang="da-DK" sz="900"/>
          </a:p>
        </p:txBody>
      </p:sp>
      <p:pic>
        <p:nvPicPr>
          <p:cNvPr id="9222" name="Picture 17" descr="bioreacto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50584" y="1393452"/>
            <a:ext cx="1608526" cy="5072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3" name="Picture 20" descr="IMG_709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02595" y="4104530"/>
            <a:ext cx="3024187" cy="226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4" name="Picture 2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45214" y="1412876"/>
            <a:ext cx="1476374" cy="5048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5" name="Picture 22" descr="IMG_6626-photobireactor in India"/>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926557" y="2375743"/>
            <a:ext cx="2232025" cy="167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226" name="Group 23"/>
          <p:cNvGrpSpPr>
            <a:grpSpLocks/>
          </p:cNvGrpSpPr>
          <p:nvPr/>
        </p:nvGrpSpPr>
        <p:grpSpPr bwMode="auto">
          <a:xfrm>
            <a:off x="4655344" y="3355230"/>
            <a:ext cx="3384550" cy="3125788"/>
            <a:chOff x="1020" y="1207"/>
            <a:chExt cx="2132" cy="1969"/>
          </a:xfrm>
        </p:grpSpPr>
        <p:pic>
          <p:nvPicPr>
            <p:cNvPr id="9228" name="Picture 2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383" y="1207"/>
              <a:ext cx="1378" cy="1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9" name="Rectangle 25"/>
            <p:cNvSpPr>
              <a:spLocks noChangeArrowheads="1"/>
            </p:cNvSpPr>
            <p:nvPr/>
          </p:nvSpPr>
          <p:spPr bwMode="auto">
            <a:xfrm>
              <a:off x="1020" y="3022"/>
              <a:ext cx="2132"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da-DK" sz="1000"/>
                <a:t>Flat Panel Airlift Reactor in Stuttgart, Germany </a:t>
              </a:r>
              <a:r>
                <a:rPr lang="en-US" altLang="da-DK" sz="1000" i="1"/>
                <a:t>(Subitec)</a:t>
              </a:r>
            </a:p>
          </p:txBody>
        </p:sp>
      </p:grpSp>
      <p:pic>
        <p:nvPicPr>
          <p:cNvPr id="9227" name="Picture 26"/>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087144" y="2282874"/>
            <a:ext cx="2392362" cy="2144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4828" y="90702"/>
            <a:ext cx="10563425" cy="1143000"/>
          </a:xfrm>
        </p:spPr>
        <p:txBody>
          <a:bodyPr/>
          <a:lstStyle/>
          <a:p>
            <a:r>
              <a:rPr lang="da-DK" dirty="0"/>
              <a:t>Åbne tank </a:t>
            </a:r>
            <a:r>
              <a:rPr lang="da-DK" dirty="0" err="1"/>
              <a:t>dyrkninger</a:t>
            </a:r>
            <a:endParaRPr lang="da-DK" dirty="0"/>
          </a:p>
        </p:txBody>
      </p:sp>
      <p:sp>
        <p:nvSpPr>
          <p:cNvPr id="3" name="Content Placeholder 2"/>
          <p:cNvSpPr>
            <a:spLocks noGrp="1"/>
          </p:cNvSpPr>
          <p:nvPr>
            <p:ph idx="1"/>
          </p:nvPr>
        </p:nvSpPr>
        <p:spPr/>
        <p:txBody>
          <a:bodyPr/>
          <a:lstStyle/>
          <a:p>
            <a:r>
              <a:rPr lang="da-DK" dirty="0"/>
              <a:t>Control</a:t>
            </a:r>
          </a:p>
          <a:p>
            <a:r>
              <a:rPr lang="da-DK" dirty="0"/>
              <a:t>Operational </a:t>
            </a:r>
            <a:r>
              <a:rPr lang="da-DK" dirty="0" err="1"/>
              <a:t>costs</a:t>
            </a:r>
            <a:r>
              <a:rPr lang="da-DK" dirty="0"/>
              <a:t> (</a:t>
            </a:r>
            <a:r>
              <a:rPr lang="da-DK" dirty="0" err="1"/>
              <a:t>cooling</a:t>
            </a:r>
            <a:r>
              <a:rPr lang="da-DK" dirty="0"/>
              <a:t>/heating, pumps)</a:t>
            </a:r>
          </a:p>
          <a:p>
            <a:r>
              <a:rPr lang="da-DK" dirty="0" err="1"/>
              <a:t>Maintanance</a:t>
            </a:r>
            <a:endParaRPr lang="da-DK" dirty="0"/>
          </a:p>
        </p:txBody>
      </p:sp>
      <p:sp>
        <p:nvSpPr>
          <p:cNvPr id="7" name="Slide Number Placeholder 6"/>
          <p:cNvSpPr>
            <a:spLocks noGrp="1"/>
          </p:cNvSpPr>
          <p:nvPr>
            <p:ph type="sldNum" sz="quarter" idx="12"/>
          </p:nvPr>
        </p:nvSpPr>
        <p:spPr/>
        <p:txBody>
          <a:bodyPr/>
          <a:lstStyle/>
          <a:p>
            <a:pPr>
              <a:defRPr/>
            </a:pPr>
            <a:fld id="{3BC16956-CC36-4B77-9406-FDE1B548FA0D}" type="slidenum">
              <a:rPr lang="en-US" smtClean="0"/>
              <a:pPr>
                <a:defRPr/>
              </a:pPr>
              <a:t>27</a:t>
            </a:fld>
            <a:endParaRPr lang="en-US"/>
          </a:p>
        </p:txBody>
      </p:sp>
      <p:pic>
        <p:nvPicPr>
          <p:cNvPr id="4" name="Picture 5" descr="tank cultivation methods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27054" y="2324688"/>
            <a:ext cx="7261493" cy="1376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7"/>
          <p:cNvSpPr>
            <a:spLocks noChangeArrowheads="1"/>
          </p:cNvSpPr>
          <p:nvPr/>
        </p:nvSpPr>
        <p:spPr bwMode="auto">
          <a:xfrm>
            <a:off x="6540616" y="1528849"/>
            <a:ext cx="509905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just" eaLnBrk="1" hangingPunct="1"/>
            <a:r>
              <a:rPr lang="en-US" altLang="da-DK" sz="1000" dirty="0">
                <a:cs typeface="Times New Roman" pitchFamily="18" charset="0"/>
              </a:rPr>
              <a:t>Cross section of different kinds of tanks used to cultivate seaweeds. The circulation of the algae is given by air bubbling, or by paddlewheels as depicted in the sketch at the right (Oliveira and </a:t>
            </a:r>
            <a:r>
              <a:rPr lang="en-US" altLang="da-DK" sz="1000" dirty="0" err="1">
                <a:cs typeface="Times New Roman" pitchFamily="18" charset="0"/>
              </a:rPr>
              <a:t>Alveal</a:t>
            </a:r>
            <a:r>
              <a:rPr lang="en-US" altLang="da-DK" sz="1000" dirty="0">
                <a:cs typeface="Times New Roman" pitchFamily="18" charset="0"/>
              </a:rPr>
              <a:t> 1990).</a:t>
            </a:r>
            <a:endParaRPr lang="en-US" altLang="da-DK" dirty="0"/>
          </a:p>
        </p:txBody>
      </p:sp>
      <p:pic>
        <p:nvPicPr>
          <p:cNvPr id="9" name="Picture 8">
            <a:extLst>
              <a:ext uri="{FF2B5EF4-FFF2-40B4-BE49-F238E27FC236}">
                <a16:creationId xmlns:a16="http://schemas.microsoft.com/office/drawing/2014/main" id="{D1D73A12-9155-76B1-8FB8-AE2FE8632101}"/>
              </a:ext>
            </a:extLst>
          </p:cNvPr>
          <p:cNvPicPr>
            <a:picLocks noChangeAspect="1"/>
          </p:cNvPicPr>
          <p:nvPr/>
        </p:nvPicPr>
        <p:blipFill rotWithShape="1">
          <a:blip r:embed="rId4"/>
          <a:srcRect l="6288" t="38448" r="48819" b="10963"/>
          <a:stretch/>
        </p:blipFill>
        <p:spPr>
          <a:xfrm>
            <a:off x="7463358" y="3555776"/>
            <a:ext cx="4608512" cy="2921223"/>
          </a:xfrm>
          <a:prstGeom prst="rect">
            <a:avLst/>
          </a:prstGeom>
        </p:spPr>
      </p:pic>
      <p:pic>
        <p:nvPicPr>
          <p:cNvPr id="17410" name="Picture 2" descr="A future for seaweed farming in Europe - GENIALG - GENIALG">
            <a:extLst>
              <a:ext uri="{FF2B5EF4-FFF2-40B4-BE49-F238E27FC236}">
                <a16:creationId xmlns:a16="http://schemas.microsoft.com/office/drawing/2014/main" id="{97E2D713-14AD-DA54-09E5-FD7973BFD2F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6919" y="4308657"/>
            <a:ext cx="4188006" cy="2094003"/>
          </a:xfrm>
          <a:prstGeom prst="rect">
            <a:avLst/>
          </a:prstGeom>
          <a:noFill/>
          <a:extLst>
            <a:ext uri="{909E8E84-426E-40DD-AFC4-6F175D3DCCD1}">
              <a14:hiddenFill xmlns:a14="http://schemas.microsoft.com/office/drawing/2010/main">
                <a:solidFill>
                  <a:srgbClr val="FFFFFF"/>
                </a:solidFill>
              </a14:hiddenFill>
            </a:ext>
          </a:extLst>
        </p:spPr>
      </p:pic>
      <p:pic>
        <p:nvPicPr>
          <p:cNvPr id="17412" name="Picture 4" descr="ALGAplus: a European example from the waters of the estuary - GENIALG -  GENIALG">
            <a:extLst>
              <a:ext uri="{FF2B5EF4-FFF2-40B4-BE49-F238E27FC236}">
                <a16:creationId xmlns:a16="http://schemas.microsoft.com/office/drawing/2014/main" id="{50EB810E-3276-110B-DBEE-90A35A3884F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73370" y="4308657"/>
            <a:ext cx="3028950" cy="1514475"/>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33E9284D-430E-15B8-FE78-9752994DD164}"/>
              </a:ext>
            </a:extLst>
          </p:cNvPr>
          <p:cNvSpPr txBox="1"/>
          <p:nvPr/>
        </p:nvSpPr>
        <p:spPr>
          <a:xfrm>
            <a:off x="5272830" y="6301735"/>
            <a:ext cx="1827423" cy="138499"/>
          </a:xfrm>
          <a:prstGeom prst="rect">
            <a:avLst/>
          </a:prstGeom>
          <a:noFill/>
        </p:spPr>
        <p:txBody>
          <a:bodyPr wrap="none" lIns="0" tIns="0" rIns="0" bIns="0" rtlCol="0">
            <a:spAutoFit/>
          </a:bodyPr>
          <a:lstStyle/>
          <a:p>
            <a:pPr algn="l">
              <a:spcBef>
                <a:spcPts val="432"/>
              </a:spcBef>
            </a:pPr>
            <a:r>
              <a:rPr lang="da-DK" sz="900" dirty="0" err="1">
                <a:latin typeface="+mn-lt"/>
              </a:rPr>
              <a:t>AlgaPlus</a:t>
            </a:r>
            <a:r>
              <a:rPr lang="da-DK" sz="900" dirty="0">
                <a:latin typeface="+mn-lt"/>
              </a:rPr>
              <a:t> and </a:t>
            </a:r>
            <a:r>
              <a:rPr lang="da-DK" sz="900" dirty="0" err="1">
                <a:latin typeface="+mn-lt"/>
              </a:rPr>
              <a:t>Algaecenter</a:t>
            </a:r>
            <a:r>
              <a:rPr lang="da-DK" sz="900" dirty="0">
                <a:latin typeface="+mn-lt"/>
              </a:rPr>
              <a:t> Denmark</a:t>
            </a:r>
          </a:p>
        </p:txBody>
      </p:sp>
    </p:spTree>
    <p:extLst>
      <p:ext uri="{BB962C8B-B14F-4D97-AF65-F5344CB8AC3E}">
        <p14:creationId xmlns:p14="http://schemas.microsoft.com/office/powerpoint/2010/main" val="13608727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bwMode="auto">
          <a:xfrm>
            <a:off x="1446212" y="454820"/>
            <a:ext cx="8229600"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91440" tIns="45720" rIns="91440" bIns="45720" numCol="1" anchor="t" anchorCtr="0" compatLnSpc="1">
            <a:prstTxWarp prst="textNoShape">
              <a:avLst/>
            </a:prstTxWarp>
            <a:noAutofit/>
          </a:bodyPr>
          <a:lstStyle/>
          <a:p>
            <a:r>
              <a:rPr lang="da-DK" altLang="da-DK" dirty="0"/>
              <a:t>Dyrkning i det åbne hav/beskyttet</a:t>
            </a:r>
          </a:p>
        </p:txBody>
      </p:sp>
      <p:sp>
        <p:nvSpPr>
          <p:cNvPr id="12291" name="Rectangle 3"/>
          <p:cNvSpPr>
            <a:spLocks noGrp="1" noChangeArrowheads="1"/>
          </p:cNvSpPr>
          <p:nvPr>
            <p:ph idx="1"/>
          </p:nvPr>
        </p:nvSpPr>
        <p:spPr bwMode="auto">
          <a:xfrm>
            <a:off x="1077119" y="1052736"/>
            <a:ext cx="8229600" cy="452596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91440" tIns="45720" rIns="91440" bIns="45720" numCol="1" anchor="t" anchorCtr="0" compatLnSpc="1">
            <a:prstTxWarp prst="textNoShape">
              <a:avLst/>
            </a:prstTxWarp>
            <a:noAutofit/>
          </a:bodyPr>
          <a:lstStyle/>
          <a:p>
            <a:pPr>
              <a:buFont typeface="Arial" pitchFamily="34" charset="0"/>
              <a:buNone/>
            </a:pPr>
            <a:r>
              <a:rPr lang="da-DK" altLang="da-DK" sz="2800" dirty="0"/>
              <a:t>	</a:t>
            </a:r>
            <a:r>
              <a:rPr lang="da-DK" altLang="da-DK" sz="2800" dirty="0" err="1"/>
              <a:t>Biomass</a:t>
            </a:r>
            <a:r>
              <a:rPr lang="da-DK" altLang="da-DK" sz="2800" dirty="0"/>
              <a:t> </a:t>
            </a:r>
            <a:r>
              <a:rPr lang="da-DK" altLang="da-DK" sz="2800" dirty="0" err="1"/>
              <a:t>growth</a:t>
            </a:r>
            <a:r>
              <a:rPr lang="da-DK" altLang="da-DK" sz="2800" dirty="0"/>
              <a:t>: </a:t>
            </a:r>
            <a:r>
              <a:rPr lang="da-DK" altLang="da-DK" sz="2800" dirty="0" err="1"/>
              <a:t>thallus</a:t>
            </a:r>
            <a:r>
              <a:rPr lang="da-DK" altLang="da-DK" sz="2800" dirty="0"/>
              <a:t>/seaweed</a:t>
            </a:r>
          </a:p>
          <a:p>
            <a:pPr>
              <a:buFontTx/>
              <a:buChar char="-"/>
            </a:pPr>
            <a:r>
              <a:rPr lang="da-DK" altLang="da-DK" dirty="0"/>
              <a:t>Little </a:t>
            </a:r>
            <a:r>
              <a:rPr lang="da-DK" altLang="da-DK" dirty="0" err="1"/>
              <a:t>control</a:t>
            </a:r>
            <a:endParaRPr lang="da-DK" altLang="da-DK" dirty="0"/>
          </a:p>
          <a:p>
            <a:pPr>
              <a:buFontTx/>
              <a:buChar char="-"/>
            </a:pPr>
            <a:r>
              <a:rPr lang="da-DK" altLang="da-DK" dirty="0" err="1"/>
              <a:t>Less</a:t>
            </a:r>
            <a:r>
              <a:rPr lang="da-DK" altLang="da-DK" dirty="0"/>
              <a:t> </a:t>
            </a:r>
            <a:r>
              <a:rPr lang="da-DK" altLang="da-DK" dirty="0" err="1"/>
              <a:t>operational</a:t>
            </a:r>
            <a:r>
              <a:rPr lang="da-DK" altLang="da-DK" dirty="0"/>
              <a:t> </a:t>
            </a:r>
            <a:r>
              <a:rPr lang="da-DK" altLang="da-DK" dirty="0" err="1"/>
              <a:t>costs</a:t>
            </a:r>
            <a:endParaRPr lang="da-DK" altLang="da-DK" dirty="0"/>
          </a:p>
          <a:p>
            <a:pPr>
              <a:buFontTx/>
              <a:buChar char="-"/>
            </a:pPr>
            <a:r>
              <a:rPr lang="da-DK" altLang="da-DK" dirty="0"/>
              <a:t>Labour intensive- </a:t>
            </a:r>
            <a:r>
              <a:rPr lang="da-DK" altLang="da-DK" dirty="0" err="1"/>
              <a:t>can</a:t>
            </a:r>
            <a:r>
              <a:rPr lang="da-DK" altLang="da-DK" dirty="0"/>
              <a:t> </a:t>
            </a:r>
            <a:r>
              <a:rPr lang="da-DK" altLang="da-DK" dirty="0" err="1"/>
              <a:t>be</a:t>
            </a:r>
            <a:endParaRPr lang="da-DK" altLang="da-DK" dirty="0"/>
          </a:p>
        </p:txBody>
      </p:sp>
      <p:sp>
        <p:nvSpPr>
          <p:cNvPr id="2" name="Slide Number Placeholder 1"/>
          <p:cNvSpPr>
            <a:spLocks noGrp="1"/>
          </p:cNvSpPr>
          <p:nvPr>
            <p:ph type="sldNum" sz="quarter" idx="12"/>
          </p:nvPr>
        </p:nvSpPr>
        <p:spPr/>
        <p:txBody>
          <a:bodyPr/>
          <a:lstStyle/>
          <a:p>
            <a:pPr>
              <a:defRPr/>
            </a:pPr>
            <a:fld id="{3BC16956-CC36-4B77-9406-FDE1B548FA0D}" type="slidenum">
              <a:rPr lang="en-US" smtClean="0"/>
              <a:pPr>
                <a:defRPr/>
              </a:pPr>
              <a:t>28</a:t>
            </a:fld>
            <a:endParaRPr lang="en-US"/>
          </a:p>
        </p:txBody>
      </p:sp>
      <p:pic>
        <p:nvPicPr>
          <p:cNvPr id="12292" name="Picture 4" descr="Seaweed on boat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03565" y="2708920"/>
            <a:ext cx="2703512" cy="202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3" name="Text Box 5"/>
          <p:cNvSpPr txBox="1">
            <a:spLocks noChangeArrowheads="1"/>
          </p:cNvSpPr>
          <p:nvPr/>
        </p:nvSpPr>
        <p:spPr bwMode="auto">
          <a:xfrm>
            <a:off x="766614" y="5944394"/>
            <a:ext cx="82089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just"/>
            <a:r>
              <a:rPr lang="en-GB" altLang="da-DK" sz="1200" dirty="0">
                <a:latin typeface="Calibri" pitchFamily="34" charset="0"/>
              </a:rPr>
              <a:t>Seaweed production in </a:t>
            </a:r>
            <a:r>
              <a:rPr lang="en-GB" altLang="da-DK" sz="1200" dirty="0" err="1">
                <a:latin typeface="Calibri" pitchFamily="34" charset="0"/>
              </a:rPr>
              <a:t>Indonesia:</a:t>
            </a:r>
            <a:r>
              <a:rPr lang="en-GB" altLang="da-DK" sz="1200" i="1" dirty="0" err="1">
                <a:latin typeface="Calibri" pitchFamily="34" charset="0"/>
              </a:rPr>
              <a:t>Kappaphycus</a:t>
            </a:r>
            <a:r>
              <a:rPr lang="en-GB" altLang="da-DK" sz="1200" i="1" dirty="0">
                <a:latin typeface="Calibri" pitchFamily="34" charset="0"/>
              </a:rPr>
              <a:t> </a:t>
            </a:r>
            <a:r>
              <a:rPr lang="en-GB" altLang="da-DK" sz="1200" i="1" dirty="0" err="1">
                <a:latin typeface="Calibri" pitchFamily="34" charset="0"/>
              </a:rPr>
              <a:t>alverezii</a:t>
            </a:r>
            <a:r>
              <a:rPr lang="en-GB" altLang="da-DK" sz="1200" dirty="0">
                <a:latin typeface="Calibri" pitchFamily="34" charset="0"/>
              </a:rPr>
              <a:t> produced to utilize carrageenan. left: Close-up of </a:t>
            </a:r>
            <a:r>
              <a:rPr lang="en-GB" altLang="da-DK" sz="1200" i="1" dirty="0">
                <a:latin typeface="Calibri" pitchFamily="34" charset="0"/>
              </a:rPr>
              <a:t>K. </a:t>
            </a:r>
            <a:r>
              <a:rPr lang="en-GB" altLang="da-DK" sz="1200" i="1" dirty="0" err="1">
                <a:latin typeface="Calibri" pitchFamily="34" charset="0"/>
              </a:rPr>
              <a:t>Alverezii</a:t>
            </a:r>
            <a:r>
              <a:rPr lang="en-GB" altLang="da-DK" sz="1200" i="1" dirty="0">
                <a:latin typeface="Calibri" pitchFamily="34" charset="0"/>
              </a:rPr>
              <a:t> </a:t>
            </a:r>
            <a:r>
              <a:rPr lang="en-GB" altLang="da-DK" sz="1200" dirty="0">
                <a:latin typeface="Calibri" pitchFamily="34" charset="0"/>
              </a:rPr>
              <a:t>tied onto ropes. Right centre: Seaweed on ropes at low tide. Right: The seaweed farmers harvest seaweed from the ropes at low tide.</a:t>
            </a:r>
            <a:endParaRPr lang="en-GB" altLang="da-DK" sz="1200" i="1" dirty="0">
              <a:latin typeface="Calibri" pitchFamily="34" charset="0"/>
            </a:endParaRPr>
          </a:p>
        </p:txBody>
      </p:sp>
      <p:pic>
        <p:nvPicPr>
          <p:cNvPr id="12294" name="Picture 6" descr="Kappaphycu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0590" y="2708920"/>
            <a:ext cx="2703512" cy="202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5" name="Picture 7" descr="Kappaphycus string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03340" y="2708920"/>
            <a:ext cx="1522412" cy="203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Content Placeholder 4" descr="A picture containing text, nature&#10;&#10;Description automatically generated">
            <a:extLst>
              <a:ext uri="{FF2B5EF4-FFF2-40B4-BE49-F238E27FC236}">
                <a16:creationId xmlns:a16="http://schemas.microsoft.com/office/drawing/2014/main" id="{1FB4DF38-C39F-D520-44BC-019E046105A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31262" r="976" b="35779"/>
          <a:stretch/>
        </p:blipFill>
        <p:spPr>
          <a:xfrm>
            <a:off x="7164662" y="4495667"/>
            <a:ext cx="1954290" cy="1446420"/>
          </a:xfrm>
          <a:prstGeom prst="rect">
            <a:avLst/>
          </a:prstGeom>
        </p:spPr>
      </p:pic>
      <p:pic>
        <p:nvPicPr>
          <p:cNvPr id="4" name="Content Placeholder 4" descr="A picture containing grass, outdoor, sky, reptile&#10;&#10;Description automatically generated">
            <a:extLst>
              <a:ext uri="{FF2B5EF4-FFF2-40B4-BE49-F238E27FC236}">
                <a16:creationId xmlns:a16="http://schemas.microsoft.com/office/drawing/2014/main" id="{A6966655-FB0E-92F8-A22E-19891402AF2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96395" y="4495667"/>
            <a:ext cx="3216324" cy="1447346"/>
          </a:xfrm>
          <a:prstGeom prst="rect">
            <a:avLst/>
          </a:prstGeom>
        </p:spPr>
      </p:pic>
      <p:pic>
        <p:nvPicPr>
          <p:cNvPr id="5" name="Picture 2">
            <a:extLst>
              <a:ext uri="{FF2B5EF4-FFF2-40B4-BE49-F238E27FC236}">
                <a16:creationId xmlns:a16="http://schemas.microsoft.com/office/drawing/2014/main" id="{1C104D5D-854B-5A55-FBC6-BA99628B3E7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99686" y="50801"/>
            <a:ext cx="2975287" cy="661855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1980406" y="274638"/>
            <a:ext cx="8229600"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91440" tIns="45720" rIns="91440" bIns="45720" numCol="1" anchor="t" anchorCtr="0" compatLnSpc="1">
            <a:prstTxWarp prst="textNoShape">
              <a:avLst/>
            </a:prstTxWarp>
            <a:noAutofit/>
          </a:bodyPr>
          <a:lstStyle/>
          <a:p>
            <a:endParaRPr lang="da-DK" altLang="da-DK"/>
          </a:p>
        </p:txBody>
      </p:sp>
      <p:sp>
        <p:nvSpPr>
          <p:cNvPr id="13315" name="Rectangle 3"/>
          <p:cNvSpPr>
            <a:spLocks noGrp="1" noChangeArrowheads="1"/>
          </p:cNvSpPr>
          <p:nvPr>
            <p:ph idx="1"/>
          </p:nvPr>
        </p:nvSpPr>
        <p:spPr bwMode="auto">
          <a:xfrm>
            <a:off x="1980406" y="620461"/>
            <a:ext cx="8229600" cy="452596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91440" tIns="45720" rIns="91440" bIns="45720" numCol="1" anchor="t" anchorCtr="0" compatLnSpc="1">
            <a:prstTxWarp prst="textNoShape">
              <a:avLst/>
            </a:prstTxWarp>
            <a:noAutofit/>
          </a:bodyPr>
          <a:lstStyle/>
          <a:p>
            <a:pPr>
              <a:buFont typeface="Arial" pitchFamily="34" charset="0"/>
              <a:buNone/>
            </a:pPr>
            <a:r>
              <a:rPr lang="da-DK" altLang="da-DK" sz="2800" dirty="0"/>
              <a:t>	Biomassevækst: Blad-&gt;Sporer-&gt;spiring</a:t>
            </a:r>
          </a:p>
          <a:p>
            <a:pPr lvl="3">
              <a:buFont typeface="Arial" pitchFamily="34" charset="0"/>
              <a:buNone/>
            </a:pPr>
            <a:r>
              <a:rPr lang="da-DK" altLang="da-DK" dirty="0"/>
              <a:t>	Field </a:t>
            </a:r>
            <a:r>
              <a:rPr lang="da-DK" altLang="da-DK" dirty="0" err="1"/>
              <a:t>cultivation</a:t>
            </a:r>
            <a:r>
              <a:rPr lang="da-DK" altLang="da-DK" dirty="0"/>
              <a:t> or the </a:t>
            </a:r>
            <a:r>
              <a:rPr lang="da-DK" altLang="da-DK" dirty="0" err="1"/>
              <a:t>other</a:t>
            </a:r>
            <a:r>
              <a:rPr lang="da-DK" altLang="da-DK" dirty="0"/>
              <a:t> </a:t>
            </a:r>
            <a:r>
              <a:rPr lang="da-DK" altLang="da-DK" dirty="0" err="1"/>
              <a:t>methods</a:t>
            </a:r>
            <a:endParaRPr lang="da-DK" altLang="da-DK" dirty="0"/>
          </a:p>
          <a:p>
            <a:pPr lvl="3">
              <a:buFont typeface="Arial" pitchFamily="34" charset="0"/>
              <a:buNone/>
            </a:pPr>
            <a:r>
              <a:rPr lang="da-DK" altLang="da-DK" dirty="0"/>
              <a:t>	</a:t>
            </a:r>
            <a:r>
              <a:rPr lang="da-DK" altLang="da-DK" dirty="0" err="1"/>
              <a:t>Less</a:t>
            </a:r>
            <a:r>
              <a:rPr lang="da-DK" altLang="da-DK" dirty="0"/>
              <a:t> man power and </a:t>
            </a:r>
            <a:r>
              <a:rPr lang="da-DK" altLang="da-DK" dirty="0" err="1"/>
              <a:t>inoculum</a:t>
            </a:r>
            <a:r>
              <a:rPr lang="da-DK" altLang="da-DK" dirty="0"/>
              <a:t> </a:t>
            </a:r>
            <a:r>
              <a:rPr lang="da-DK" altLang="da-DK" dirty="0" err="1"/>
              <a:t>biomass</a:t>
            </a:r>
            <a:endParaRPr lang="da-DK" altLang="da-DK" dirty="0"/>
          </a:p>
          <a:p>
            <a:pPr lvl="3">
              <a:buFont typeface="Arial" pitchFamily="34" charset="0"/>
              <a:buNone/>
            </a:pPr>
            <a:r>
              <a:rPr lang="da-DK" altLang="da-DK" dirty="0"/>
              <a:t>   Laboratory-</a:t>
            </a:r>
            <a:r>
              <a:rPr lang="da-DK" altLang="da-DK" dirty="0" err="1"/>
              <a:t>nursery</a:t>
            </a:r>
            <a:endParaRPr lang="en-US" altLang="da-DK" dirty="0"/>
          </a:p>
        </p:txBody>
      </p:sp>
      <p:sp>
        <p:nvSpPr>
          <p:cNvPr id="2" name="Slide Number Placeholder 1"/>
          <p:cNvSpPr>
            <a:spLocks noGrp="1"/>
          </p:cNvSpPr>
          <p:nvPr>
            <p:ph type="sldNum" sz="quarter" idx="12"/>
          </p:nvPr>
        </p:nvSpPr>
        <p:spPr/>
        <p:txBody>
          <a:bodyPr/>
          <a:lstStyle/>
          <a:p>
            <a:pPr>
              <a:defRPr/>
            </a:pPr>
            <a:fld id="{3BC16956-CC36-4B77-9406-FDE1B548FA0D}" type="slidenum">
              <a:rPr lang="en-US" smtClean="0"/>
              <a:pPr>
                <a:defRPr/>
              </a:pPr>
              <a:t>29</a:t>
            </a:fld>
            <a:endParaRPr lang="en-US"/>
          </a:p>
        </p:txBody>
      </p:sp>
      <p:sp>
        <p:nvSpPr>
          <p:cNvPr id="13316" name="Rectangle 5"/>
          <p:cNvSpPr>
            <a:spLocks noChangeArrowheads="1"/>
          </p:cNvSpPr>
          <p:nvPr/>
        </p:nvSpPr>
        <p:spPr bwMode="auto">
          <a:xfrm>
            <a:off x="-4573588" y="1480136"/>
            <a:ext cx="18473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endParaRPr lang="da-DK" altLang="da-DK"/>
          </a:p>
        </p:txBody>
      </p:sp>
      <p:pic>
        <p:nvPicPr>
          <p:cNvPr id="13317" name="Picture 4" descr="Seeding method Palmaria-Alari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06144" y="2420888"/>
            <a:ext cx="5276850" cy="316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8" name="Rectangle 6"/>
          <p:cNvSpPr>
            <a:spLocks noChangeArrowheads="1"/>
          </p:cNvSpPr>
          <p:nvPr/>
        </p:nvSpPr>
        <p:spPr bwMode="auto">
          <a:xfrm>
            <a:off x="2827879" y="5464667"/>
            <a:ext cx="7406195" cy="938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marL="342900" indent="-342900"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just" eaLnBrk="1" hangingPunct="1">
              <a:buFontTx/>
              <a:buAutoNum type="alphaLcParenBoth"/>
            </a:pPr>
            <a:r>
              <a:rPr lang="en-US" altLang="da-DK" sz="1000" dirty="0">
                <a:cs typeface="Times New Roman" pitchFamily="18" charset="0"/>
              </a:rPr>
              <a:t>Spores from </a:t>
            </a:r>
            <a:r>
              <a:rPr lang="en-US" altLang="da-DK" sz="1000" i="1" dirty="0" err="1">
                <a:cs typeface="Times New Roman" pitchFamily="18" charset="0"/>
              </a:rPr>
              <a:t>Palmaria</a:t>
            </a:r>
            <a:r>
              <a:rPr lang="en-US" altLang="da-DK" sz="1000" i="1" dirty="0">
                <a:cs typeface="Times New Roman" pitchFamily="18" charset="0"/>
              </a:rPr>
              <a:t> </a:t>
            </a:r>
            <a:r>
              <a:rPr lang="en-US" altLang="da-DK" sz="1000" i="1" dirty="0" err="1">
                <a:cs typeface="Times New Roman" pitchFamily="18" charset="0"/>
              </a:rPr>
              <a:t>palmata</a:t>
            </a:r>
            <a:r>
              <a:rPr lang="en-US" altLang="da-DK" sz="1000" dirty="0">
                <a:cs typeface="Times New Roman" pitchFamily="18" charset="0"/>
              </a:rPr>
              <a:t> settled on </a:t>
            </a:r>
            <a:r>
              <a:rPr lang="en-US" altLang="da-DK" sz="1000" dirty="0" err="1">
                <a:cs typeface="Times New Roman" pitchFamily="18" charset="0"/>
              </a:rPr>
              <a:t>vinylon</a:t>
            </a:r>
            <a:r>
              <a:rPr lang="en-US" altLang="da-DK" sz="1000" dirty="0">
                <a:cs typeface="Times New Roman" pitchFamily="18" charset="0"/>
              </a:rPr>
              <a:t> string (2 mm in diam), (b) spores germinated in 3 weeks in nursery tanks</a:t>
            </a:r>
          </a:p>
          <a:p>
            <a:pPr algn="just" eaLnBrk="1" hangingPunct="1"/>
            <a:r>
              <a:rPr lang="en-US" altLang="da-DK" sz="1000" dirty="0">
                <a:cs typeface="Times New Roman" pitchFamily="18" charset="0"/>
              </a:rPr>
              <a:t>with added nutrient and aeration and transferred to the field at this stage, (c) harvestable thalli after 4 months of field cultivation </a:t>
            </a:r>
          </a:p>
          <a:p>
            <a:pPr algn="just" eaLnBrk="1" hangingPunct="1"/>
            <a:r>
              <a:rPr lang="en-US" altLang="da-DK" sz="1000" dirty="0">
                <a:cs typeface="Times New Roman" pitchFamily="18" charset="0"/>
              </a:rPr>
              <a:t>(a-c seeded and cultivated by Maeve Edwards). (d-e) Seeded string with </a:t>
            </a:r>
            <a:r>
              <a:rPr lang="en-US" altLang="da-DK" sz="1000" i="1" dirty="0" err="1">
                <a:cs typeface="Times New Roman" pitchFamily="18" charset="0"/>
              </a:rPr>
              <a:t>Alaria</a:t>
            </a:r>
            <a:r>
              <a:rPr lang="en-US" altLang="da-DK" sz="1000" i="1" dirty="0">
                <a:cs typeface="Times New Roman" pitchFamily="18" charset="0"/>
              </a:rPr>
              <a:t> esculenta</a:t>
            </a:r>
            <a:r>
              <a:rPr lang="en-US" altLang="da-DK" sz="1000" dirty="0">
                <a:cs typeface="Times New Roman" pitchFamily="18" charset="0"/>
              </a:rPr>
              <a:t> coiled around culture rope and</a:t>
            </a:r>
          </a:p>
          <a:p>
            <a:pPr algn="just" eaLnBrk="1" hangingPunct="1"/>
            <a:r>
              <a:rPr lang="en-US" altLang="da-DK" sz="1000" dirty="0">
                <a:cs typeface="Times New Roman" pitchFamily="18" charset="0"/>
              </a:rPr>
              <a:t>(f) </a:t>
            </a:r>
            <a:r>
              <a:rPr lang="en-US" altLang="da-DK" sz="1000" i="1" dirty="0" err="1">
                <a:cs typeface="Times New Roman" pitchFamily="18" charset="0"/>
              </a:rPr>
              <a:t>Alaria</a:t>
            </a:r>
            <a:r>
              <a:rPr lang="en-US" altLang="da-DK" sz="1000" dirty="0">
                <a:cs typeface="Times New Roman" pitchFamily="18" charset="0"/>
              </a:rPr>
              <a:t> </a:t>
            </a:r>
            <a:r>
              <a:rPr lang="en-US" altLang="da-DK" sz="1000" dirty="0" err="1">
                <a:cs typeface="Times New Roman" pitchFamily="18" charset="0"/>
              </a:rPr>
              <a:t>afer</a:t>
            </a:r>
            <a:r>
              <a:rPr lang="en-US" altLang="da-DK" sz="1000" dirty="0">
                <a:cs typeface="Times New Roman" pitchFamily="18" charset="0"/>
              </a:rPr>
              <a:t> approximately 120 days culture at sea (</a:t>
            </a:r>
            <a:r>
              <a:rPr lang="en-US" altLang="da-DK" sz="1000" dirty="0" err="1">
                <a:cs typeface="Times New Roman" pitchFamily="18" charset="0"/>
              </a:rPr>
              <a:t>Arbona</a:t>
            </a:r>
            <a:r>
              <a:rPr lang="en-US" altLang="da-DK" sz="1000" dirty="0">
                <a:cs typeface="Times New Roman" pitchFamily="18" charset="0"/>
              </a:rPr>
              <a:t> and </a:t>
            </a:r>
            <a:r>
              <a:rPr lang="en-US" altLang="da-DK" sz="1000" dirty="0" err="1">
                <a:cs typeface="Times New Roman" pitchFamily="18" charset="0"/>
              </a:rPr>
              <a:t>Molla</a:t>
            </a:r>
            <a:r>
              <a:rPr lang="en-US" altLang="da-DK" sz="1000" dirty="0">
                <a:cs typeface="Times New Roman" pitchFamily="18" charset="0"/>
              </a:rPr>
              <a:t> 2006).</a:t>
            </a:r>
            <a:endParaRPr lang="en-US" altLang="da-DK" dirty="0"/>
          </a:p>
        </p:txBody>
      </p:sp>
      <p:pic>
        <p:nvPicPr>
          <p:cNvPr id="13319" name="Picture 8" descr="IMG_026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23145" y="2448628"/>
            <a:ext cx="1873250" cy="1404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0" name="Picture 11" descr="IMG_259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74031" y="3998863"/>
            <a:ext cx="2160588" cy="162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1" name="Picture 10" descr="IMG_260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99582" y="2701876"/>
            <a:ext cx="1579563" cy="2106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877E36-BF1C-C5EE-AFE4-B6BB579A9367}"/>
              </a:ext>
            </a:extLst>
          </p:cNvPr>
          <p:cNvSpPr>
            <a:spLocks noGrp="1"/>
          </p:cNvSpPr>
          <p:nvPr>
            <p:ph type="ctrTitle"/>
          </p:nvPr>
        </p:nvSpPr>
        <p:spPr/>
        <p:txBody>
          <a:bodyPr/>
          <a:lstStyle/>
          <a:p>
            <a:r>
              <a:rPr lang="da-DK" b="0" i="0" dirty="0">
                <a:solidFill>
                  <a:srgbClr val="000000"/>
                </a:solidFill>
                <a:effectLst/>
                <a:latin typeface="Arial" panose="020B0604020202020204" pitchFamily="34" charset="0"/>
              </a:rPr>
              <a:t>Tang og mikroalger som ”afgrøder”</a:t>
            </a:r>
            <a:endParaRPr lang="da-DK" dirty="0"/>
          </a:p>
        </p:txBody>
      </p:sp>
      <p:sp>
        <p:nvSpPr>
          <p:cNvPr id="3" name="Subtitle 2">
            <a:extLst>
              <a:ext uri="{FF2B5EF4-FFF2-40B4-BE49-F238E27FC236}">
                <a16:creationId xmlns:a16="http://schemas.microsoft.com/office/drawing/2014/main" id="{0C10AF96-6AF4-FCF7-B691-0D6875478372}"/>
              </a:ext>
            </a:extLst>
          </p:cNvPr>
          <p:cNvSpPr>
            <a:spLocks noGrp="1"/>
          </p:cNvSpPr>
          <p:nvPr>
            <p:ph type="subTitle" idx="1"/>
          </p:nvPr>
        </p:nvSpPr>
        <p:spPr>
          <a:xfrm>
            <a:off x="247072" y="1704975"/>
            <a:ext cx="11608774" cy="1660654"/>
          </a:xfrm>
        </p:spPr>
        <p:txBody>
          <a:bodyPr/>
          <a:lstStyle/>
          <a:p>
            <a:r>
              <a:rPr lang="da-DK" dirty="0"/>
              <a:t>Lektor Susan Løvstad Holdt og algeteam, DTU Fødevareinstituttet</a:t>
            </a:r>
          </a:p>
        </p:txBody>
      </p:sp>
      <p:sp>
        <p:nvSpPr>
          <p:cNvPr id="4" name="Footer Placeholder 3">
            <a:extLst>
              <a:ext uri="{FF2B5EF4-FFF2-40B4-BE49-F238E27FC236}">
                <a16:creationId xmlns:a16="http://schemas.microsoft.com/office/drawing/2014/main" id="{6E21C481-E2D5-61FF-53F0-05BFCAF964C7}"/>
              </a:ext>
            </a:extLst>
          </p:cNvPr>
          <p:cNvSpPr>
            <a:spLocks noGrp="1"/>
          </p:cNvSpPr>
          <p:nvPr>
            <p:ph type="ftr" sz="quarter" idx="16"/>
          </p:nvPr>
        </p:nvSpPr>
        <p:spPr/>
        <p:txBody>
          <a:bodyPr/>
          <a:lstStyle/>
          <a:p>
            <a:endParaRPr lang="da-DK" dirty="0"/>
          </a:p>
        </p:txBody>
      </p:sp>
      <p:sp>
        <p:nvSpPr>
          <p:cNvPr id="5" name="Slide Number Placeholder 4">
            <a:extLst>
              <a:ext uri="{FF2B5EF4-FFF2-40B4-BE49-F238E27FC236}">
                <a16:creationId xmlns:a16="http://schemas.microsoft.com/office/drawing/2014/main" id="{F891636B-CD43-6673-540B-C0E38FDCEF67}"/>
              </a:ext>
            </a:extLst>
          </p:cNvPr>
          <p:cNvSpPr>
            <a:spLocks noGrp="1"/>
          </p:cNvSpPr>
          <p:nvPr>
            <p:ph type="sldNum" sz="quarter" idx="17"/>
          </p:nvPr>
        </p:nvSpPr>
        <p:spPr/>
        <p:txBody>
          <a:bodyPr/>
          <a:lstStyle/>
          <a:p>
            <a:fld id="{103EA872-A674-449B-A120-B97244F8E91D}" type="slidenum">
              <a:rPr lang="da-DK" smtClean="0"/>
              <a:pPr/>
              <a:t>3</a:t>
            </a:fld>
            <a:endParaRPr lang="da-DK" dirty="0"/>
          </a:p>
        </p:txBody>
      </p:sp>
    </p:spTree>
    <p:extLst>
      <p:ext uri="{BB962C8B-B14F-4D97-AF65-F5344CB8AC3E}">
        <p14:creationId xmlns:p14="http://schemas.microsoft.com/office/powerpoint/2010/main" val="7347852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74726" y="426127"/>
            <a:ext cx="9312374" cy="972716"/>
          </a:xfrm>
        </p:spPr>
        <p:txBody>
          <a:bodyPr wrap="square" anchor="b">
            <a:normAutofit/>
          </a:bodyPr>
          <a:lstStyle/>
          <a:p>
            <a:r>
              <a:rPr lang="da-DK" dirty="0"/>
              <a:t>Dyrkning i det åbne hav/eksponeret</a:t>
            </a:r>
          </a:p>
        </p:txBody>
      </p:sp>
      <p:pic>
        <p:nvPicPr>
          <p:cNvPr id="1026" name="Picture 2" descr="http://www.centexbel.be/files/atsea_uploads/10062014_hortimare.jpg"/>
          <p:cNvPicPr>
            <a:picLocks noChangeAspect="1" noChangeArrowheads="1"/>
          </p:cNvPicPr>
          <p:nvPr/>
        </p:nvPicPr>
        <p:blipFill rotWithShape="1">
          <a:blip r:embed="rId2">
            <a:extLst>
              <a:ext uri="{28A0092B-C50C-407E-A947-70E740481C1C}">
                <a14:useLocalDpi xmlns:a14="http://schemas.microsoft.com/office/drawing/2010/main" val="0"/>
              </a:ext>
            </a:extLst>
          </a:blip>
          <a:srcRect t="4349" r="3" b="18329"/>
          <a:stretch/>
        </p:blipFill>
        <p:spPr bwMode="auto">
          <a:xfrm>
            <a:off x="1774800" y="1706399"/>
            <a:ext cx="4410177" cy="4546800"/>
          </a:xfrm>
          <a:prstGeom prst="rect">
            <a:avLst/>
          </a:prstGeom>
          <a:solidFill>
            <a:srgbClr val="FFFFFF"/>
          </a:solidFill>
        </p:spPr>
      </p:pic>
      <p:sp>
        <p:nvSpPr>
          <p:cNvPr id="3" name="Content Placeholder 2"/>
          <p:cNvSpPr>
            <a:spLocks noGrp="1"/>
          </p:cNvSpPr>
          <p:nvPr>
            <p:ph sz="half" idx="2"/>
          </p:nvPr>
        </p:nvSpPr>
        <p:spPr>
          <a:xfrm>
            <a:off x="6678001" y="1706399"/>
            <a:ext cx="4409100" cy="4546800"/>
          </a:xfrm>
        </p:spPr>
        <p:txBody>
          <a:bodyPr wrap="square" anchor="t">
            <a:normAutofit/>
          </a:bodyPr>
          <a:lstStyle/>
          <a:p>
            <a:r>
              <a:rPr lang="da-DK" dirty="0"/>
              <a:t>AT-SEA </a:t>
            </a:r>
            <a:r>
              <a:rPr lang="da-DK" dirty="0" err="1"/>
              <a:t>Finished</a:t>
            </a:r>
            <a:r>
              <a:rPr lang="da-DK" dirty="0"/>
              <a:t> EU </a:t>
            </a:r>
            <a:r>
              <a:rPr lang="da-DK" dirty="0" err="1"/>
              <a:t>project</a:t>
            </a:r>
            <a:endParaRPr lang="da-DK" dirty="0"/>
          </a:p>
          <a:p>
            <a:r>
              <a:rPr lang="da-DK" dirty="0"/>
              <a:t>2 partners </a:t>
            </a:r>
            <a:r>
              <a:rPr lang="da-DK" dirty="0" err="1"/>
              <a:t>within</a:t>
            </a:r>
            <a:r>
              <a:rPr lang="da-DK" dirty="0"/>
              <a:t> </a:t>
            </a:r>
            <a:r>
              <a:rPr lang="da-DK" dirty="0" err="1"/>
              <a:t>cultivation</a:t>
            </a:r>
            <a:endParaRPr lang="da-DK" dirty="0"/>
          </a:p>
          <a:p>
            <a:r>
              <a:rPr lang="da-DK" dirty="0"/>
              <a:t>5 partners </a:t>
            </a:r>
            <a:r>
              <a:rPr lang="da-DK" dirty="0" err="1"/>
              <a:t>within</a:t>
            </a:r>
            <a:r>
              <a:rPr lang="da-DK" dirty="0"/>
              <a:t> </a:t>
            </a:r>
            <a:r>
              <a:rPr lang="da-DK" dirty="0" err="1"/>
              <a:t>fabrics</a:t>
            </a:r>
            <a:r>
              <a:rPr lang="da-DK" dirty="0"/>
              <a:t> and </a:t>
            </a:r>
            <a:r>
              <a:rPr lang="da-DK" dirty="0" err="1"/>
              <a:t>textiles</a:t>
            </a:r>
            <a:r>
              <a:rPr lang="da-DK" dirty="0"/>
              <a:t> (</a:t>
            </a:r>
            <a:r>
              <a:rPr lang="da-DK" dirty="0" err="1"/>
              <a:t>e.g</a:t>
            </a:r>
            <a:r>
              <a:rPr lang="da-DK" dirty="0"/>
              <a:t>. </a:t>
            </a:r>
            <a:r>
              <a:rPr lang="da-DK" dirty="0" err="1"/>
              <a:t>woven</a:t>
            </a:r>
            <a:r>
              <a:rPr lang="da-DK" dirty="0"/>
              <a:t> </a:t>
            </a:r>
            <a:r>
              <a:rPr lang="da-DK" dirty="0" err="1"/>
              <a:t>materials</a:t>
            </a:r>
            <a:r>
              <a:rPr lang="da-DK" dirty="0"/>
              <a:t>)</a:t>
            </a:r>
          </a:p>
          <a:p>
            <a:r>
              <a:rPr lang="da-DK" dirty="0"/>
              <a:t>3D </a:t>
            </a:r>
            <a:r>
              <a:rPr lang="da-DK" dirty="0" err="1"/>
              <a:t>materials</a:t>
            </a:r>
            <a:r>
              <a:rPr lang="da-DK" dirty="0"/>
              <a:t>/mats</a:t>
            </a:r>
          </a:p>
          <a:p>
            <a:r>
              <a:rPr lang="da-DK" dirty="0" err="1"/>
              <a:t>Deployed</a:t>
            </a:r>
            <a:r>
              <a:rPr lang="da-DK" dirty="0"/>
              <a:t> </a:t>
            </a:r>
            <a:r>
              <a:rPr lang="da-DK" dirty="0" err="1"/>
              <a:t>horizontal</a:t>
            </a:r>
            <a:endParaRPr lang="da-DK" dirty="0"/>
          </a:p>
          <a:p>
            <a:r>
              <a:rPr lang="da-DK" dirty="0"/>
              <a:t>Direct </a:t>
            </a:r>
            <a:r>
              <a:rPr lang="da-DK" dirty="0" err="1"/>
              <a:t>seeding</a:t>
            </a:r>
            <a:r>
              <a:rPr lang="da-DK" dirty="0"/>
              <a:t> </a:t>
            </a:r>
            <a:r>
              <a:rPr lang="da-DK" dirty="0" err="1"/>
              <a:t>incl</a:t>
            </a:r>
            <a:r>
              <a:rPr lang="da-DK" dirty="0"/>
              <a:t>. </a:t>
            </a:r>
            <a:r>
              <a:rPr lang="da-DK" dirty="0" err="1"/>
              <a:t>polysaccharide</a:t>
            </a:r>
            <a:r>
              <a:rPr lang="da-DK" dirty="0"/>
              <a:t> ”</a:t>
            </a:r>
            <a:r>
              <a:rPr lang="da-DK" dirty="0" err="1"/>
              <a:t>glue</a:t>
            </a:r>
            <a:r>
              <a:rPr lang="da-DK" dirty="0"/>
              <a:t>”</a:t>
            </a:r>
          </a:p>
        </p:txBody>
      </p:sp>
      <p:sp>
        <p:nvSpPr>
          <p:cNvPr id="4" name="Slide Number Placeholder 3">
            <a:extLst>
              <a:ext uri="{FF2B5EF4-FFF2-40B4-BE49-F238E27FC236}">
                <a16:creationId xmlns:a16="http://schemas.microsoft.com/office/drawing/2014/main" id="{E05CFCCD-147D-8EB9-D393-E7B65443D165}"/>
              </a:ext>
            </a:extLst>
          </p:cNvPr>
          <p:cNvSpPr>
            <a:spLocks noGrp="1"/>
          </p:cNvSpPr>
          <p:nvPr>
            <p:ph type="sldNum" sz="quarter" idx="11"/>
          </p:nvPr>
        </p:nvSpPr>
        <p:spPr>
          <a:xfrm>
            <a:off x="11506450" y="6541200"/>
            <a:ext cx="432600" cy="316800"/>
          </a:xfrm>
        </p:spPr>
        <p:txBody>
          <a:bodyPr anchor="ctr">
            <a:normAutofit/>
          </a:bodyPr>
          <a:lstStyle/>
          <a:p>
            <a:fld id="{00000000-1234-1234-1234-123412341234}" type="slidenum">
              <a:rPr lang="da-DK" smtClean="0"/>
              <a:pPr/>
              <a:t>30</a:t>
            </a:fld>
            <a:endParaRPr lang="da-DK" dirty="0"/>
          </a:p>
        </p:txBody>
      </p:sp>
      <p:pic>
        <p:nvPicPr>
          <p:cNvPr id="5" name="Google Shape;288;p40" descr="M:\Billeder\Saccharina droppers.jpg">
            <a:extLst>
              <a:ext uri="{FF2B5EF4-FFF2-40B4-BE49-F238E27FC236}">
                <a16:creationId xmlns:a16="http://schemas.microsoft.com/office/drawing/2014/main" id="{C606FB92-7A4E-DBA2-8FFA-2DF201CFCF15}"/>
              </a:ext>
            </a:extLst>
          </p:cNvPr>
          <p:cNvPicPr preferRelativeResize="0"/>
          <p:nvPr/>
        </p:nvPicPr>
        <p:blipFill rotWithShape="1">
          <a:blip r:embed="rId3">
            <a:alphaModFix/>
          </a:blip>
          <a:srcRect/>
          <a:stretch/>
        </p:blipFill>
        <p:spPr>
          <a:xfrm>
            <a:off x="9047534" y="4365103"/>
            <a:ext cx="2891516" cy="206676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5659942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A7A6DC5-5B62-993B-5D5C-0FEF0C7A9379}"/>
              </a:ext>
            </a:extLst>
          </p:cNvPr>
          <p:cNvSpPr>
            <a:spLocks noGrp="1"/>
          </p:cNvSpPr>
          <p:nvPr>
            <p:ph type="sldNum" sz="quarter" idx="11"/>
          </p:nvPr>
        </p:nvSpPr>
        <p:spPr/>
        <p:txBody>
          <a:bodyPr/>
          <a:lstStyle/>
          <a:p>
            <a:fld id="{103EA872-A674-449B-A120-B97244F8E91D}" type="slidenum">
              <a:rPr lang="en-GB" smtClean="0"/>
              <a:pPr/>
              <a:t>31</a:t>
            </a:fld>
            <a:endParaRPr lang="en-GB" dirty="0"/>
          </a:p>
        </p:txBody>
      </p:sp>
      <p:pic>
        <p:nvPicPr>
          <p:cNvPr id="3" name="Picture 2" descr="Chart&#10;&#10;Description automatically generated with low confidence">
            <a:extLst>
              <a:ext uri="{FF2B5EF4-FFF2-40B4-BE49-F238E27FC236}">
                <a16:creationId xmlns:a16="http://schemas.microsoft.com/office/drawing/2014/main" id="{5241A096-6C0B-B807-22BB-17051B9833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94806" y="1386813"/>
            <a:ext cx="8064896" cy="5180716"/>
          </a:xfrm>
          <a:prstGeom prst="rect">
            <a:avLst/>
          </a:prstGeom>
        </p:spPr>
      </p:pic>
      <p:sp>
        <p:nvSpPr>
          <p:cNvPr id="4" name="Title 1">
            <a:extLst>
              <a:ext uri="{FF2B5EF4-FFF2-40B4-BE49-F238E27FC236}">
                <a16:creationId xmlns:a16="http://schemas.microsoft.com/office/drawing/2014/main" id="{F6E50960-881D-1B01-85D7-B1EC9D3DAD32}"/>
              </a:ext>
            </a:extLst>
          </p:cNvPr>
          <p:cNvSpPr txBox="1">
            <a:spLocks/>
          </p:cNvSpPr>
          <p:nvPr/>
        </p:nvSpPr>
        <p:spPr>
          <a:xfrm>
            <a:off x="1774726" y="426127"/>
            <a:ext cx="9312374" cy="972716"/>
          </a:xfrm>
          <a:prstGeom prst="rect">
            <a:avLst/>
          </a:prstGeom>
        </p:spPr>
        <p:txBody>
          <a:bodyPr/>
          <a:lstStyle>
            <a:lvl1pPr algn="l" rtl="0" eaLnBrk="1" fontAlgn="base" hangingPunct="1">
              <a:spcBef>
                <a:spcPct val="0"/>
              </a:spcBef>
              <a:spcAft>
                <a:spcPct val="0"/>
              </a:spcAft>
              <a:defRPr sz="3000" b="1">
                <a:solidFill>
                  <a:srgbClr val="000000"/>
                </a:solidFill>
                <a:latin typeface="+mj-lt"/>
                <a:ea typeface="+mj-ea"/>
                <a:cs typeface="+mj-cs"/>
              </a:defRPr>
            </a:lvl1pPr>
            <a:lvl2pPr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2pPr>
            <a:lvl3pPr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3pPr>
            <a:lvl4pPr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4pPr>
            <a:lvl5pPr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5pPr>
            <a:lvl6pPr marL="457200"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6pPr>
            <a:lvl7pPr marL="914400"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7pPr>
            <a:lvl8pPr marL="1371600"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8pPr>
            <a:lvl9pPr marL="1828800"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9pPr>
          </a:lstStyle>
          <a:p>
            <a:r>
              <a:rPr lang="da-DK" kern="0" dirty="0"/>
              <a:t>Biomasse variation i tang</a:t>
            </a:r>
          </a:p>
        </p:txBody>
      </p:sp>
    </p:spTree>
    <p:extLst>
      <p:ext uri="{BB962C8B-B14F-4D97-AF65-F5344CB8AC3E}">
        <p14:creationId xmlns:p14="http://schemas.microsoft.com/office/powerpoint/2010/main" val="346570123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190172" y="70397"/>
            <a:ext cx="7923550" cy="1143000"/>
          </a:xfrm>
        </p:spPr>
        <p:txBody>
          <a:bodyPr/>
          <a:lstStyle/>
          <a:p>
            <a:r>
              <a:rPr lang="en-GB" b="1" dirty="0"/>
              <a:t>Protein: variation i </a:t>
            </a:r>
            <a:r>
              <a:rPr lang="en-GB" b="1" dirty="0" err="1"/>
              <a:t>indhold</a:t>
            </a:r>
            <a:r>
              <a:rPr lang="en-GB" b="1" dirty="0"/>
              <a:t> </a:t>
            </a:r>
            <a:r>
              <a:rPr lang="en-GB" b="1" dirty="0" err="1"/>
              <a:t>målt</a:t>
            </a:r>
            <a:r>
              <a:rPr lang="en-GB" b="1" dirty="0"/>
              <a:t> over 2 </a:t>
            </a:r>
            <a:r>
              <a:rPr lang="en-GB" b="1" dirty="0" err="1"/>
              <a:t>år</a:t>
            </a:r>
            <a:endParaRPr lang="en-GB" b="1" dirty="0"/>
          </a:p>
        </p:txBody>
      </p:sp>
      <p:graphicFrame>
        <p:nvGraphicFramePr>
          <p:cNvPr id="6" name="Pladsholder til indhold 5"/>
          <p:cNvGraphicFramePr>
            <a:graphicFrameLocks noGrp="1"/>
          </p:cNvGraphicFramePr>
          <p:nvPr>
            <p:ph idx="1"/>
          </p:nvPr>
        </p:nvGraphicFramePr>
        <p:xfrm>
          <a:off x="1190172" y="1714732"/>
          <a:ext cx="9196047" cy="3458547"/>
        </p:xfrm>
        <a:graphic>
          <a:graphicData uri="http://schemas.openxmlformats.org/drawingml/2006/chart">
            <c:chart xmlns:c="http://schemas.openxmlformats.org/drawingml/2006/chart" xmlns:r="http://schemas.openxmlformats.org/officeDocument/2006/relationships" r:id="rId3"/>
          </a:graphicData>
        </a:graphic>
      </p:graphicFrame>
      <p:sp>
        <p:nvSpPr>
          <p:cNvPr id="7" name="Pladsholder til diasnummer 6"/>
          <p:cNvSpPr>
            <a:spLocks noGrp="1"/>
          </p:cNvSpPr>
          <p:nvPr>
            <p:ph type="sldNum" sz="quarter" idx="12"/>
          </p:nvPr>
        </p:nvSpPr>
        <p:spPr/>
        <p:txBody>
          <a:bodyPr/>
          <a:lstStyle/>
          <a:p>
            <a:pPr defTabSz="457200" fontAlgn="auto">
              <a:spcBef>
                <a:spcPts val="0"/>
              </a:spcBef>
              <a:spcAft>
                <a:spcPts val="0"/>
              </a:spcAft>
            </a:pPr>
            <a:fld id="{E9D3160D-DF65-784C-AF27-07EC5DBAA1BA}" type="slidenum">
              <a:rPr lang="da-DK">
                <a:latin typeface="Calibri"/>
                <a:ea typeface="+mn-ea"/>
              </a:rPr>
              <a:pPr defTabSz="457200" fontAlgn="auto">
                <a:spcBef>
                  <a:spcPts val="0"/>
                </a:spcBef>
                <a:spcAft>
                  <a:spcPts val="0"/>
                </a:spcAft>
              </a:pPr>
              <a:t>32</a:t>
            </a:fld>
            <a:endParaRPr lang="da-DK">
              <a:latin typeface="Calibri"/>
              <a:ea typeface="+mn-ea"/>
            </a:endParaRPr>
          </a:p>
        </p:txBody>
      </p:sp>
      <p:sp>
        <p:nvSpPr>
          <p:cNvPr id="3" name="Tekstfelt 2"/>
          <p:cNvSpPr txBox="1"/>
          <p:nvPr/>
        </p:nvSpPr>
        <p:spPr>
          <a:xfrm>
            <a:off x="1342678" y="1449280"/>
            <a:ext cx="6361843" cy="307777"/>
          </a:xfrm>
          <a:prstGeom prst="rect">
            <a:avLst/>
          </a:prstGeom>
          <a:noFill/>
        </p:spPr>
        <p:txBody>
          <a:bodyPr wrap="square" rtlCol="0">
            <a:spAutoFit/>
          </a:bodyPr>
          <a:lstStyle/>
          <a:p>
            <a:pPr defTabSz="457200" fontAlgn="auto">
              <a:spcBef>
                <a:spcPts val="0"/>
              </a:spcBef>
              <a:spcAft>
                <a:spcPts val="0"/>
              </a:spcAft>
            </a:pPr>
            <a:r>
              <a:rPr lang="en-GB" sz="1400" dirty="0">
                <a:solidFill>
                  <a:prstClr val="black"/>
                </a:solidFill>
                <a:latin typeface="Garamond"/>
                <a:ea typeface="+mn-ea"/>
                <a:cs typeface="Garamond"/>
              </a:rPr>
              <a:t>Factor of 5 recommended by Angell </a:t>
            </a:r>
            <a:r>
              <a:rPr lang="en-GB" sz="1400" i="1" dirty="0">
                <a:solidFill>
                  <a:prstClr val="black"/>
                </a:solidFill>
                <a:latin typeface="Garamond"/>
                <a:ea typeface="+mn-ea"/>
                <a:cs typeface="Garamond"/>
              </a:rPr>
              <a:t>et al., </a:t>
            </a:r>
            <a:r>
              <a:rPr lang="en-GB" sz="1400" dirty="0">
                <a:solidFill>
                  <a:prstClr val="black"/>
                </a:solidFill>
                <a:latin typeface="Garamond"/>
                <a:ea typeface="+mn-ea"/>
                <a:cs typeface="Garamond"/>
              </a:rPr>
              <a:t>2016 </a:t>
            </a:r>
          </a:p>
        </p:txBody>
      </p:sp>
      <p:sp>
        <p:nvSpPr>
          <p:cNvPr id="4" name="TextBox 3"/>
          <p:cNvSpPr txBox="1"/>
          <p:nvPr/>
        </p:nvSpPr>
        <p:spPr>
          <a:xfrm>
            <a:off x="2172469" y="4856374"/>
            <a:ext cx="6078780" cy="338554"/>
          </a:xfrm>
          <a:prstGeom prst="rect">
            <a:avLst/>
          </a:prstGeom>
          <a:solidFill>
            <a:schemeClr val="bg1"/>
          </a:solidFill>
        </p:spPr>
        <p:txBody>
          <a:bodyPr wrap="none" rtlCol="0">
            <a:spAutoFit/>
          </a:bodyPr>
          <a:lstStyle/>
          <a:p>
            <a:r>
              <a:rPr lang="da-DK" dirty="0" err="1">
                <a:solidFill>
                  <a:schemeClr val="accent2"/>
                </a:solidFill>
              </a:rPr>
              <a:t>Ca</a:t>
            </a:r>
            <a:r>
              <a:rPr lang="da-DK" dirty="0">
                <a:solidFill>
                  <a:schemeClr val="accent2"/>
                </a:solidFill>
              </a:rPr>
              <a:t> 4 til 18% protein per tørvægt i variation over de to år</a:t>
            </a:r>
          </a:p>
        </p:txBody>
      </p:sp>
      <p:pic>
        <p:nvPicPr>
          <p:cNvPr id="8" name="Billede 60" descr="Fvesiculosus.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575245" y="1351263"/>
            <a:ext cx="860785" cy="1269187"/>
          </a:xfrm>
          <a:prstGeom prst="rect">
            <a:avLst/>
          </a:prstGeom>
        </p:spPr>
      </p:pic>
    </p:spTree>
    <p:extLst>
      <p:ext uri="{BB962C8B-B14F-4D97-AF65-F5344CB8AC3E}">
        <p14:creationId xmlns:p14="http://schemas.microsoft.com/office/powerpoint/2010/main" val="7096647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00411" y="1058419"/>
            <a:ext cx="6985190" cy="426094"/>
          </a:xfrm>
        </p:spPr>
        <p:txBody>
          <a:bodyPr/>
          <a:lstStyle/>
          <a:p>
            <a:r>
              <a:rPr lang="en-US" dirty="0" err="1"/>
              <a:t>Høst</a:t>
            </a:r>
            <a:r>
              <a:rPr lang="en-US" dirty="0"/>
              <a:t> </a:t>
            </a:r>
            <a:r>
              <a:rPr lang="en-US" dirty="0" err="1"/>
              <a:t>lokalitet</a:t>
            </a:r>
            <a:endParaRPr lang="en-US" dirty="0"/>
          </a:p>
        </p:txBody>
      </p:sp>
      <p:sp>
        <p:nvSpPr>
          <p:cNvPr id="4" name="Slide Number Placeholder 3"/>
          <p:cNvSpPr>
            <a:spLocks noGrp="1"/>
          </p:cNvSpPr>
          <p:nvPr>
            <p:ph type="sldNum" sz="quarter" idx="11"/>
          </p:nvPr>
        </p:nvSpPr>
        <p:spPr/>
        <p:txBody>
          <a:bodyPr/>
          <a:lstStyle/>
          <a:p>
            <a:fld id="{103EA872-A674-449B-A120-B97244F8E91D}" type="slidenum">
              <a:rPr lang="en-GB" smtClean="0"/>
              <a:pPr/>
              <a:t>33</a:t>
            </a:fld>
            <a:endParaRPr lang="en-GB" dirty="0"/>
          </a:p>
        </p:txBody>
      </p:sp>
      <p:pic>
        <p:nvPicPr>
          <p:cNvPr id="5" name="Picture 4"/>
          <p:cNvPicPr>
            <a:picLocks noChangeAspect="1"/>
          </p:cNvPicPr>
          <p:nvPr/>
        </p:nvPicPr>
        <p:blipFill>
          <a:blip r:embed="rId2"/>
          <a:stretch>
            <a:fillRect/>
          </a:stretch>
        </p:blipFill>
        <p:spPr>
          <a:xfrm>
            <a:off x="1523207" y="1700584"/>
            <a:ext cx="9144000" cy="4062871"/>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21455" y="2942883"/>
            <a:ext cx="321091" cy="519590"/>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35989" y="4251608"/>
            <a:ext cx="321091" cy="519590"/>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06447" y="3732018"/>
            <a:ext cx="321091" cy="519590"/>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65924" y="2564791"/>
            <a:ext cx="321091" cy="519590"/>
          </a:xfrm>
          <a:prstGeom prst="rect">
            <a:avLst/>
          </a:prstGeom>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58112" y="2186700"/>
            <a:ext cx="321091" cy="519590"/>
          </a:xfrm>
          <a:prstGeom prst="rect">
            <a:avLst/>
          </a:prstGeom>
        </p:spPr>
      </p:pic>
      <p:sp>
        <p:nvSpPr>
          <p:cNvPr id="3" name="TextBox 2"/>
          <p:cNvSpPr txBox="1"/>
          <p:nvPr/>
        </p:nvSpPr>
        <p:spPr>
          <a:xfrm>
            <a:off x="8515071" y="4419057"/>
            <a:ext cx="766235" cy="184666"/>
          </a:xfrm>
          <a:prstGeom prst="rect">
            <a:avLst/>
          </a:prstGeom>
          <a:noFill/>
          <a:ln>
            <a:solidFill>
              <a:schemeClr val="bg1"/>
            </a:solidFill>
          </a:ln>
        </p:spPr>
        <p:txBody>
          <a:bodyPr wrap="none" lIns="0" tIns="0" rIns="0" bIns="0" rtlCol="0">
            <a:spAutoFit/>
          </a:bodyPr>
          <a:lstStyle/>
          <a:p>
            <a:pPr>
              <a:spcBef>
                <a:spcPts val="324"/>
              </a:spcBef>
            </a:pPr>
            <a:r>
              <a:rPr lang="en-US" sz="1200" dirty="0">
                <a:solidFill>
                  <a:schemeClr val="bg1"/>
                </a:solidFill>
                <a:latin typeface="+mn-lt"/>
              </a:rPr>
              <a:t>06/05/2020</a:t>
            </a:r>
          </a:p>
        </p:txBody>
      </p:sp>
      <p:sp>
        <p:nvSpPr>
          <p:cNvPr id="11" name="TextBox 10"/>
          <p:cNvSpPr txBox="1"/>
          <p:nvPr/>
        </p:nvSpPr>
        <p:spPr>
          <a:xfrm>
            <a:off x="8456927" y="3856244"/>
            <a:ext cx="766235" cy="184666"/>
          </a:xfrm>
          <a:prstGeom prst="rect">
            <a:avLst/>
          </a:prstGeom>
          <a:noFill/>
          <a:ln>
            <a:solidFill>
              <a:schemeClr val="bg1"/>
            </a:solidFill>
          </a:ln>
        </p:spPr>
        <p:txBody>
          <a:bodyPr wrap="none" lIns="0" tIns="0" rIns="0" bIns="0" rtlCol="0">
            <a:spAutoFit/>
          </a:bodyPr>
          <a:lstStyle/>
          <a:p>
            <a:pPr>
              <a:spcBef>
                <a:spcPts val="324"/>
              </a:spcBef>
            </a:pPr>
            <a:r>
              <a:rPr lang="en-US" sz="1200" dirty="0">
                <a:solidFill>
                  <a:schemeClr val="bg1"/>
                </a:solidFill>
                <a:latin typeface="+mn-lt"/>
              </a:rPr>
              <a:t>19/05/2020</a:t>
            </a:r>
          </a:p>
        </p:txBody>
      </p:sp>
      <p:sp>
        <p:nvSpPr>
          <p:cNvPr id="12" name="TextBox 11"/>
          <p:cNvSpPr txBox="1"/>
          <p:nvPr/>
        </p:nvSpPr>
        <p:spPr>
          <a:xfrm>
            <a:off x="8201716" y="2686069"/>
            <a:ext cx="766235" cy="184666"/>
          </a:xfrm>
          <a:prstGeom prst="rect">
            <a:avLst/>
          </a:prstGeom>
          <a:noFill/>
          <a:ln>
            <a:solidFill>
              <a:schemeClr val="bg1"/>
            </a:solidFill>
          </a:ln>
        </p:spPr>
        <p:txBody>
          <a:bodyPr wrap="none" lIns="0" tIns="0" rIns="0" bIns="0" rtlCol="0">
            <a:spAutoFit/>
          </a:bodyPr>
          <a:lstStyle/>
          <a:p>
            <a:pPr>
              <a:spcBef>
                <a:spcPts val="324"/>
              </a:spcBef>
            </a:pPr>
            <a:r>
              <a:rPr lang="en-US" sz="1200" dirty="0">
                <a:solidFill>
                  <a:schemeClr val="bg1"/>
                </a:solidFill>
                <a:latin typeface="+mn-lt"/>
              </a:rPr>
              <a:t>04/06/2020</a:t>
            </a:r>
          </a:p>
        </p:txBody>
      </p:sp>
      <p:sp>
        <p:nvSpPr>
          <p:cNvPr id="13" name="TextBox 12"/>
          <p:cNvSpPr txBox="1"/>
          <p:nvPr/>
        </p:nvSpPr>
        <p:spPr>
          <a:xfrm>
            <a:off x="6736683" y="3639673"/>
            <a:ext cx="754822" cy="184666"/>
          </a:xfrm>
          <a:prstGeom prst="rect">
            <a:avLst/>
          </a:prstGeom>
          <a:noFill/>
          <a:ln>
            <a:solidFill>
              <a:schemeClr val="bg1"/>
            </a:solidFill>
          </a:ln>
        </p:spPr>
        <p:txBody>
          <a:bodyPr wrap="none" lIns="0" tIns="0" rIns="0" bIns="0" rtlCol="0">
            <a:spAutoFit/>
          </a:bodyPr>
          <a:lstStyle/>
          <a:p>
            <a:pPr>
              <a:spcBef>
                <a:spcPts val="324"/>
              </a:spcBef>
            </a:pPr>
            <a:r>
              <a:rPr lang="en-US" sz="1200" dirty="0">
                <a:solidFill>
                  <a:schemeClr val="bg1"/>
                </a:solidFill>
                <a:latin typeface="+mn-lt"/>
              </a:rPr>
              <a:t>11/06/2020</a:t>
            </a:r>
          </a:p>
        </p:txBody>
      </p:sp>
      <p:sp>
        <p:nvSpPr>
          <p:cNvPr id="14" name="TextBox 13"/>
          <p:cNvSpPr txBox="1"/>
          <p:nvPr/>
        </p:nvSpPr>
        <p:spPr>
          <a:xfrm>
            <a:off x="2137937" y="2676956"/>
            <a:ext cx="766235" cy="184666"/>
          </a:xfrm>
          <a:prstGeom prst="rect">
            <a:avLst/>
          </a:prstGeom>
          <a:noFill/>
          <a:ln>
            <a:solidFill>
              <a:schemeClr val="tx1"/>
            </a:solidFill>
          </a:ln>
        </p:spPr>
        <p:txBody>
          <a:bodyPr wrap="none" lIns="0" tIns="0" rIns="0" bIns="0" rtlCol="0">
            <a:spAutoFit/>
          </a:bodyPr>
          <a:lstStyle/>
          <a:p>
            <a:pPr>
              <a:spcBef>
                <a:spcPts val="324"/>
              </a:spcBef>
            </a:pPr>
            <a:r>
              <a:rPr lang="en-US" sz="1200" dirty="0">
                <a:latin typeface="+mn-lt"/>
              </a:rPr>
              <a:t>14/07/2020</a:t>
            </a:r>
          </a:p>
        </p:txBody>
      </p:sp>
      <p:pic>
        <p:nvPicPr>
          <p:cNvPr id="15" name="Picture 14">
            <a:extLst>
              <a:ext uri="{FF2B5EF4-FFF2-40B4-BE49-F238E27FC236}">
                <a16:creationId xmlns:a16="http://schemas.microsoft.com/office/drawing/2014/main" id="{18B20AAF-47B5-74BC-F35B-227BE3E91661}"/>
              </a:ext>
            </a:extLst>
          </p:cNvPr>
          <p:cNvPicPr>
            <a:picLocks noChangeAspect="1"/>
          </p:cNvPicPr>
          <p:nvPr/>
        </p:nvPicPr>
        <p:blipFill>
          <a:blip r:embed="rId4"/>
          <a:stretch>
            <a:fillRect/>
          </a:stretch>
        </p:blipFill>
        <p:spPr>
          <a:xfrm>
            <a:off x="10765180" y="2506312"/>
            <a:ext cx="1425233" cy="500147"/>
          </a:xfrm>
          <a:prstGeom prst="rect">
            <a:avLst/>
          </a:prstGeom>
        </p:spPr>
      </p:pic>
      <p:pic>
        <p:nvPicPr>
          <p:cNvPr id="16" name="Picture 15">
            <a:extLst>
              <a:ext uri="{FF2B5EF4-FFF2-40B4-BE49-F238E27FC236}">
                <a16:creationId xmlns:a16="http://schemas.microsoft.com/office/drawing/2014/main" id="{798F9B55-61F6-68D6-4A18-B648DBD7A1DB}"/>
              </a:ext>
            </a:extLst>
          </p:cNvPr>
          <p:cNvPicPr>
            <a:picLocks noChangeAspect="1"/>
          </p:cNvPicPr>
          <p:nvPr/>
        </p:nvPicPr>
        <p:blipFill rotWithShape="1">
          <a:blip r:embed="rId5"/>
          <a:srcRect l="85763" t="18208" r="7064" b="63490"/>
          <a:stretch/>
        </p:blipFill>
        <p:spPr>
          <a:xfrm>
            <a:off x="11010393" y="3084381"/>
            <a:ext cx="959446" cy="1377106"/>
          </a:xfrm>
          <a:prstGeom prst="rect">
            <a:avLst/>
          </a:prstGeom>
        </p:spPr>
      </p:pic>
      <p:pic>
        <p:nvPicPr>
          <p:cNvPr id="17" name="Picture 16">
            <a:extLst>
              <a:ext uri="{FF2B5EF4-FFF2-40B4-BE49-F238E27FC236}">
                <a16:creationId xmlns:a16="http://schemas.microsoft.com/office/drawing/2014/main" id="{E18CF1DD-6820-F79C-2EFF-82947E63DB52}"/>
              </a:ext>
            </a:extLst>
          </p:cNvPr>
          <p:cNvPicPr>
            <a:picLocks noChangeAspect="1"/>
          </p:cNvPicPr>
          <p:nvPr/>
        </p:nvPicPr>
        <p:blipFill>
          <a:blip r:embed="rId6"/>
          <a:stretch>
            <a:fillRect/>
          </a:stretch>
        </p:blipFill>
        <p:spPr>
          <a:xfrm>
            <a:off x="10721890" y="4681347"/>
            <a:ext cx="1287865" cy="265915"/>
          </a:xfrm>
          <a:prstGeom prst="rect">
            <a:avLst/>
          </a:prstGeom>
        </p:spPr>
      </p:pic>
      <p:pic>
        <p:nvPicPr>
          <p:cNvPr id="18" name="Picture 17">
            <a:extLst>
              <a:ext uri="{FF2B5EF4-FFF2-40B4-BE49-F238E27FC236}">
                <a16:creationId xmlns:a16="http://schemas.microsoft.com/office/drawing/2014/main" id="{055793CA-17F6-C665-2086-5184A43D4B42}"/>
              </a:ext>
            </a:extLst>
          </p:cNvPr>
          <p:cNvPicPr>
            <a:picLocks noChangeAspect="1"/>
          </p:cNvPicPr>
          <p:nvPr/>
        </p:nvPicPr>
        <p:blipFill>
          <a:blip r:embed="rId7"/>
          <a:stretch>
            <a:fillRect/>
          </a:stretch>
        </p:blipFill>
        <p:spPr>
          <a:xfrm>
            <a:off x="82704" y="3732018"/>
            <a:ext cx="1132959" cy="982525"/>
          </a:xfrm>
          <a:prstGeom prst="rect">
            <a:avLst/>
          </a:prstGeom>
        </p:spPr>
      </p:pic>
      <p:pic>
        <p:nvPicPr>
          <p:cNvPr id="19" name="Picture 18">
            <a:extLst>
              <a:ext uri="{FF2B5EF4-FFF2-40B4-BE49-F238E27FC236}">
                <a16:creationId xmlns:a16="http://schemas.microsoft.com/office/drawing/2014/main" id="{503AA19B-5722-131C-70F6-90FFD1D00938}"/>
              </a:ext>
            </a:extLst>
          </p:cNvPr>
          <p:cNvPicPr>
            <a:picLocks noChangeAspect="1"/>
          </p:cNvPicPr>
          <p:nvPr/>
        </p:nvPicPr>
        <p:blipFill>
          <a:blip r:embed="rId8"/>
          <a:stretch>
            <a:fillRect/>
          </a:stretch>
        </p:blipFill>
        <p:spPr>
          <a:xfrm>
            <a:off x="129450" y="2420794"/>
            <a:ext cx="1299295" cy="899882"/>
          </a:xfrm>
          <a:prstGeom prst="rect">
            <a:avLst/>
          </a:prstGeom>
        </p:spPr>
      </p:pic>
    </p:spTree>
    <p:extLst>
      <p:ext uri="{BB962C8B-B14F-4D97-AF65-F5344CB8AC3E}">
        <p14:creationId xmlns:p14="http://schemas.microsoft.com/office/powerpoint/2010/main" val="75377927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60CDC9-4963-4AF9-3BEA-6B9B14007CC8}"/>
              </a:ext>
            </a:extLst>
          </p:cNvPr>
          <p:cNvSpPr>
            <a:spLocks noGrp="1"/>
          </p:cNvSpPr>
          <p:nvPr>
            <p:ph type="title"/>
          </p:nvPr>
        </p:nvSpPr>
        <p:spPr>
          <a:xfrm>
            <a:off x="910630" y="426127"/>
            <a:ext cx="9312374" cy="972716"/>
          </a:xfrm>
        </p:spPr>
        <p:txBody>
          <a:bodyPr/>
          <a:lstStyle/>
          <a:p>
            <a:r>
              <a:rPr lang="da-DK" dirty="0"/>
              <a:t>Jod</a:t>
            </a:r>
          </a:p>
        </p:txBody>
      </p:sp>
      <p:sp>
        <p:nvSpPr>
          <p:cNvPr id="4" name="Footer Placeholder 3">
            <a:extLst>
              <a:ext uri="{FF2B5EF4-FFF2-40B4-BE49-F238E27FC236}">
                <a16:creationId xmlns:a16="http://schemas.microsoft.com/office/drawing/2014/main" id="{928BEB81-B80E-6E96-BBE7-6C3DDB5A1E6F}"/>
              </a:ext>
            </a:extLst>
          </p:cNvPr>
          <p:cNvSpPr>
            <a:spLocks noGrp="1"/>
          </p:cNvSpPr>
          <p:nvPr>
            <p:ph type="ftr" sz="quarter" idx="10"/>
          </p:nvPr>
        </p:nvSpPr>
        <p:spPr/>
        <p:txBody>
          <a:bodyPr/>
          <a:lstStyle/>
          <a:p>
            <a:endParaRPr lang="en-GB" dirty="0"/>
          </a:p>
        </p:txBody>
      </p:sp>
      <p:sp>
        <p:nvSpPr>
          <p:cNvPr id="5" name="Slide Number Placeholder 4">
            <a:extLst>
              <a:ext uri="{FF2B5EF4-FFF2-40B4-BE49-F238E27FC236}">
                <a16:creationId xmlns:a16="http://schemas.microsoft.com/office/drawing/2014/main" id="{14FC6FAE-D93A-A28E-E42F-49DDF61035F8}"/>
              </a:ext>
            </a:extLst>
          </p:cNvPr>
          <p:cNvSpPr>
            <a:spLocks noGrp="1"/>
          </p:cNvSpPr>
          <p:nvPr>
            <p:ph type="sldNum" sz="quarter" idx="11"/>
          </p:nvPr>
        </p:nvSpPr>
        <p:spPr/>
        <p:txBody>
          <a:bodyPr/>
          <a:lstStyle/>
          <a:p>
            <a:fld id="{103EA872-A674-449B-A120-B97244F8E91D}" type="slidenum">
              <a:rPr lang="en-GB" smtClean="0"/>
              <a:pPr/>
              <a:t>34</a:t>
            </a:fld>
            <a:endParaRPr lang="en-GB" dirty="0"/>
          </a:p>
        </p:txBody>
      </p:sp>
      <p:grpSp>
        <p:nvGrpSpPr>
          <p:cNvPr id="11" name="Group 10">
            <a:extLst>
              <a:ext uri="{FF2B5EF4-FFF2-40B4-BE49-F238E27FC236}">
                <a16:creationId xmlns:a16="http://schemas.microsoft.com/office/drawing/2014/main" id="{F3BE687B-8AEF-B139-7BB0-027E2AFFAD9C}"/>
              </a:ext>
            </a:extLst>
          </p:cNvPr>
          <p:cNvGrpSpPr/>
          <p:nvPr/>
        </p:nvGrpSpPr>
        <p:grpSpPr>
          <a:xfrm>
            <a:off x="2899842" y="660126"/>
            <a:ext cx="9100021" cy="5649194"/>
            <a:chOff x="3574924" y="606094"/>
            <a:chExt cx="8001275" cy="4908039"/>
          </a:xfrm>
        </p:grpSpPr>
        <p:pic>
          <p:nvPicPr>
            <p:cNvPr id="7" name="Picture 6">
              <a:extLst>
                <a:ext uri="{FF2B5EF4-FFF2-40B4-BE49-F238E27FC236}">
                  <a16:creationId xmlns:a16="http://schemas.microsoft.com/office/drawing/2014/main" id="{A542BB77-9532-436F-D273-086091C1382D}"/>
                </a:ext>
              </a:extLst>
            </p:cNvPr>
            <p:cNvPicPr>
              <a:picLocks noChangeAspect="1"/>
            </p:cNvPicPr>
            <p:nvPr/>
          </p:nvPicPr>
          <p:blipFill rotWithShape="1">
            <a:blip r:embed="rId2"/>
            <a:srcRect l="16331" t="17447" r="19284" b="21433"/>
            <a:stretch/>
          </p:blipFill>
          <p:spPr>
            <a:xfrm>
              <a:off x="3574926" y="606094"/>
              <a:ext cx="7848873" cy="4191058"/>
            </a:xfrm>
            <a:prstGeom prst="rect">
              <a:avLst/>
            </a:prstGeom>
          </p:spPr>
        </p:pic>
        <p:pic>
          <p:nvPicPr>
            <p:cNvPr id="8" name="Picture 7">
              <a:extLst>
                <a:ext uri="{FF2B5EF4-FFF2-40B4-BE49-F238E27FC236}">
                  <a16:creationId xmlns:a16="http://schemas.microsoft.com/office/drawing/2014/main" id="{0E310EDC-10FC-D0C7-1717-DE79A6D9D239}"/>
                </a:ext>
              </a:extLst>
            </p:cNvPr>
            <p:cNvPicPr>
              <a:picLocks noChangeAspect="1"/>
            </p:cNvPicPr>
            <p:nvPr/>
          </p:nvPicPr>
          <p:blipFill rotWithShape="1">
            <a:blip r:embed="rId2"/>
            <a:srcRect l="16331" t="84815" r="19284" b="4613"/>
            <a:stretch/>
          </p:blipFill>
          <p:spPr>
            <a:xfrm>
              <a:off x="3574925" y="4789210"/>
              <a:ext cx="7848873" cy="724923"/>
            </a:xfrm>
            <a:prstGeom prst="rect">
              <a:avLst/>
            </a:prstGeom>
          </p:spPr>
        </p:pic>
        <p:sp>
          <p:nvSpPr>
            <p:cNvPr id="9" name="Rectangle 8">
              <a:extLst>
                <a:ext uri="{FF2B5EF4-FFF2-40B4-BE49-F238E27FC236}">
                  <a16:creationId xmlns:a16="http://schemas.microsoft.com/office/drawing/2014/main" id="{6681B2BF-B775-CA35-A8EF-F495222729DE}"/>
                </a:ext>
              </a:extLst>
            </p:cNvPr>
            <p:cNvSpPr/>
            <p:nvPr/>
          </p:nvSpPr>
          <p:spPr bwMode="auto">
            <a:xfrm>
              <a:off x="7031310" y="5041277"/>
              <a:ext cx="4392489" cy="324089"/>
            </a:xfrm>
            <a:prstGeom prst="rect">
              <a:avLst/>
            </a:prstGeom>
            <a:solidFill>
              <a:schemeClr val="bg1"/>
            </a:solidFill>
            <a:ln w="9525" cap="flat" cmpd="sng" algn="ctr">
              <a:solidFill>
                <a:schemeClr val="bg1"/>
              </a:solidFill>
              <a:prstDash val="solid"/>
              <a:miter lim="800000"/>
              <a:headEnd type="none" w="med" len="med"/>
              <a:tailEnd type="none" w="med" len="med"/>
            </a:ln>
            <a:effectLst/>
          </p:spPr>
          <p:txBody>
            <a:bodyPr rot="0" spcFirstLastPara="0" vertOverflow="overflow" horzOverflow="overflow" vert="horz" wrap="square" lIns="90000" tIns="46800" rIns="90000" bIns="46800" numCol="1" spcCol="0" rtlCol="0" fromWordArt="0" anchor="ctr" anchorCtr="0" forceAA="0" compatLnSpc="1">
              <a:prstTxWarp prst="textNoShape">
                <a:avLst/>
              </a:prstTxWarp>
              <a:noAutofit/>
            </a:bodyPr>
            <a:lstStyle/>
            <a:p>
              <a:pPr marL="0" marR="0" indent="0" algn="ctr" defTabSz="914400" rtl="0" eaLnBrk="1" fontAlgn="base" latinLnBrk="0" hangingPunct="1">
                <a:lnSpc>
                  <a:spcPct val="100000"/>
                </a:lnSpc>
                <a:spcBef>
                  <a:spcPts val="432"/>
                </a:spcBef>
                <a:spcAft>
                  <a:spcPct val="0"/>
                </a:spcAft>
                <a:buClrTx/>
                <a:buSzTx/>
                <a:buFontTx/>
                <a:buNone/>
                <a:tabLst/>
              </a:pPr>
              <a:endParaRPr kumimoji="0" lang="da-DK" sz="1600" b="0" i="0" u="none" strike="noStrike" cap="none" normalizeH="0" baseline="0" dirty="0" err="1">
                <a:ln>
                  <a:noFill/>
                </a:ln>
                <a:solidFill>
                  <a:srgbClr val="FFFFFF"/>
                </a:solidFill>
                <a:effectLst/>
                <a:latin typeface="+mn-lt"/>
                <a:ea typeface="ＭＳ Ｐゴシック" pitchFamily="-80" charset="-128"/>
              </a:endParaRPr>
            </a:p>
          </p:txBody>
        </p:sp>
        <p:sp>
          <p:nvSpPr>
            <p:cNvPr id="10" name="Rectangle 9">
              <a:extLst>
                <a:ext uri="{FF2B5EF4-FFF2-40B4-BE49-F238E27FC236}">
                  <a16:creationId xmlns:a16="http://schemas.microsoft.com/office/drawing/2014/main" id="{3DE5EC3C-E2DD-97D0-6B5E-E0D7519A32F1}"/>
                </a:ext>
              </a:extLst>
            </p:cNvPr>
            <p:cNvSpPr/>
            <p:nvPr/>
          </p:nvSpPr>
          <p:spPr bwMode="auto">
            <a:xfrm>
              <a:off x="3574924" y="5301207"/>
              <a:ext cx="8001275" cy="212925"/>
            </a:xfrm>
            <a:prstGeom prst="rect">
              <a:avLst/>
            </a:prstGeom>
            <a:solidFill>
              <a:schemeClr val="bg1"/>
            </a:solidFill>
            <a:ln w="9525" cap="flat" cmpd="sng" algn="ctr">
              <a:solidFill>
                <a:schemeClr val="bg1"/>
              </a:solidFill>
              <a:prstDash val="solid"/>
              <a:miter lim="800000"/>
              <a:headEnd type="none" w="med" len="med"/>
              <a:tailEnd type="none" w="med" len="med"/>
            </a:ln>
            <a:effectLst/>
          </p:spPr>
          <p:txBody>
            <a:bodyPr rot="0" spcFirstLastPara="0" vertOverflow="overflow" horzOverflow="overflow" vert="horz" wrap="square" lIns="90000" tIns="46800" rIns="90000" bIns="46800" numCol="1" spcCol="0" rtlCol="0" fromWordArt="0" anchor="ctr" anchorCtr="0" forceAA="0" compatLnSpc="1">
              <a:prstTxWarp prst="textNoShape">
                <a:avLst/>
              </a:prstTxWarp>
              <a:noAutofit/>
            </a:bodyPr>
            <a:lstStyle/>
            <a:p>
              <a:pPr marL="0" marR="0" indent="0" algn="ctr" defTabSz="914400" rtl="0" eaLnBrk="1" fontAlgn="base" latinLnBrk="0" hangingPunct="1">
                <a:lnSpc>
                  <a:spcPct val="100000"/>
                </a:lnSpc>
                <a:spcBef>
                  <a:spcPts val="432"/>
                </a:spcBef>
                <a:spcAft>
                  <a:spcPct val="0"/>
                </a:spcAft>
                <a:buClrTx/>
                <a:buSzTx/>
                <a:buFontTx/>
                <a:buNone/>
                <a:tabLst/>
              </a:pPr>
              <a:endParaRPr kumimoji="0" lang="da-DK" sz="1600" b="0" i="0" u="none" strike="noStrike" cap="none" normalizeH="0" baseline="0" dirty="0" err="1">
                <a:ln>
                  <a:noFill/>
                </a:ln>
                <a:solidFill>
                  <a:srgbClr val="FFFFFF"/>
                </a:solidFill>
                <a:effectLst/>
                <a:latin typeface="+mn-lt"/>
                <a:ea typeface="ＭＳ Ｐゴシック" pitchFamily="-80" charset="-128"/>
              </a:endParaRPr>
            </a:p>
          </p:txBody>
        </p:sp>
      </p:grpSp>
      <p:sp>
        <p:nvSpPr>
          <p:cNvPr id="12" name="Rectangle 11">
            <a:extLst>
              <a:ext uri="{FF2B5EF4-FFF2-40B4-BE49-F238E27FC236}">
                <a16:creationId xmlns:a16="http://schemas.microsoft.com/office/drawing/2014/main" id="{687762AC-C651-B80F-3BC6-CF07FB8694F9}"/>
              </a:ext>
            </a:extLst>
          </p:cNvPr>
          <p:cNvSpPr/>
          <p:nvPr/>
        </p:nvSpPr>
        <p:spPr bwMode="auto">
          <a:xfrm>
            <a:off x="8039419" y="194160"/>
            <a:ext cx="4150991" cy="786566"/>
          </a:xfrm>
          <a:prstGeom prst="rect">
            <a:avLst/>
          </a:prstGeom>
          <a:solidFill>
            <a:srgbClr val="FC7634"/>
          </a:solidFill>
          <a:ln w="9525" cap="flat" cmpd="sng" algn="ctr">
            <a:solidFill>
              <a:schemeClr val="accent6"/>
            </a:solidFill>
            <a:prstDash val="solid"/>
            <a:miter lim="800000"/>
            <a:headEnd type="none" w="med" len="med"/>
            <a:tailEnd type="none" w="med" len="med"/>
          </a:ln>
          <a:effectLst/>
        </p:spPr>
        <p:txBody>
          <a:bodyPr rot="0" spcFirstLastPara="0" vertOverflow="overflow" horzOverflow="overflow" vert="horz" wrap="square" lIns="90000" tIns="46800" rIns="90000" bIns="46800" numCol="1" spcCol="0" rtlCol="0" fromWordArt="0" anchor="ctr" anchorCtr="0" forceAA="0" compatLnSpc="1">
            <a:prstTxWarp prst="textNoShape">
              <a:avLst/>
            </a:prstTxWarp>
            <a:noAutofit/>
          </a:bodyPr>
          <a:lstStyle/>
          <a:p>
            <a:pPr marL="0" marR="0" indent="0" algn="ctr" defTabSz="914400" rtl="0" eaLnBrk="1" fontAlgn="base" latinLnBrk="0" hangingPunct="1">
              <a:lnSpc>
                <a:spcPct val="100000"/>
              </a:lnSpc>
              <a:spcBef>
                <a:spcPts val="432"/>
              </a:spcBef>
              <a:spcAft>
                <a:spcPct val="0"/>
              </a:spcAft>
              <a:buClrTx/>
              <a:buSzTx/>
              <a:buFontTx/>
              <a:buNone/>
              <a:tabLst/>
            </a:pPr>
            <a:endParaRPr kumimoji="0" lang="da-DK" sz="1600" b="0" i="0" u="none" strike="noStrike" cap="none" normalizeH="0" baseline="0" dirty="0" err="1">
              <a:ln>
                <a:noFill/>
              </a:ln>
              <a:solidFill>
                <a:srgbClr val="FFFFFF"/>
              </a:solidFill>
              <a:effectLst/>
              <a:latin typeface="+mn-lt"/>
              <a:ea typeface="ＭＳ Ｐゴシック" pitchFamily="-80" charset="-128"/>
            </a:endParaRPr>
          </a:p>
        </p:txBody>
      </p:sp>
      <p:sp>
        <p:nvSpPr>
          <p:cNvPr id="3" name="Content Placeholder 2">
            <a:extLst>
              <a:ext uri="{FF2B5EF4-FFF2-40B4-BE49-F238E27FC236}">
                <a16:creationId xmlns:a16="http://schemas.microsoft.com/office/drawing/2014/main" id="{3FE789AB-4D54-331F-E17A-C093F7B63D25}"/>
              </a:ext>
            </a:extLst>
          </p:cNvPr>
          <p:cNvSpPr>
            <a:spLocks noGrp="1"/>
          </p:cNvSpPr>
          <p:nvPr>
            <p:ph idx="1"/>
          </p:nvPr>
        </p:nvSpPr>
        <p:spPr>
          <a:xfrm>
            <a:off x="8039421" y="226337"/>
            <a:ext cx="4150991" cy="538367"/>
          </a:xfrm>
        </p:spPr>
        <p:txBody>
          <a:bodyPr/>
          <a:lstStyle/>
          <a:p>
            <a:r>
              <a:rPr lang="da-DK" dirty="0" err="1">
                <a:solidFill>
                  <a:schemeClr val="bg1"/>
                </a:solidFill>
              </a:rPr>
              <a:t>Geographical</a:t>
            </a:r>
            <a:r>
              <a:rPr lang="da-DK" dirty="0">
                <a:solidFill>
                  <a:schemeClr val="bg1"/>
                </a:solidFill>
              </a:rPr>
              <a:t> differences</a:t>
            </a:r>
          </a:p>
        </p:txBody>
      </p:sp>
      <p:sp>
        <p:nvSpPr>
          <p:cNvPr id="6" name="Rectangle 5">
            <a:extLst>
              <a:ext uri="{FF2B5EF4-FFF2-40B4-BE49-F238E27FC236}">
                <a16:creationId xmlns:a16="http://schemas.microsoft.com/office/drawing/2014/main" id="{6D22A883-869B-6544-1CCD-3EEBA6B9E40D}"/>
              </a:ext>
            </a:extLst>
          </p:cNvPr>
          <p:cNvSpPr/>
          <p:nvPr/>
        </p:nvSpPr>
        <p:spPr bwMode="auto">
          <a:xfrm>
            <a:off x="8103556" y="4126238"/>
            <a:ext cx="432048" cy="917990"/>
          </a:xfrm>
          <a:prstGeom prst="rect">
            <a:avLst/>
          </a:prstGeom>
          <a:solidFill>
            <a:schemeClr val="bg1"/>
          </a:solidFill>
          <a:ln w="9525" cap="flat" cmpd="sng" algn="ctr">
            <a:solidFill>
              <a:schemeClr val="bg1"/>
            </a:solidFill>
            <a:prstDash val="solid"/>
            <a:miter lim="800000"/>
            <a:headEnd type="none" w="med" len="med"/>
            <a:tailEnd type="none" w="med" len="med"/>
          </a:ln>
          <a:effectLst/>
        </p:spPr>
        <p:txBody>
          <a:bodyPr rot="0" spcFirstLastPara="0" vertOverflow="overflow" horzOverflow="overflow" vert="horz" wrap="square" lIns="90000" tIns="46800" rIns="90000" bIns="46800" numCol="1" spcCol="0" rtlCol="0" fromWordArt="0" anchor="ctr" anchorCtr="0" forceAA="0" compatLnSpc="1">
            <a:prstTxWarp prst="textNoShape">
              <a:avLst/>
            </a:prstTxWarp>
            <a:noAutofit/>
          </a:bodyPr>
          <a:lstStyle/>
          <a:p>
            <a:pPr marL="0" marR="0" indent="0" algn="ctr" defTabSz="914400" rtl="0" eaLnBrk="1" fontAlgn="base" latinLnBrk="0" hangingPunct="1">
              <a:lnSpc>
                <a:spcPct val="100000"/>
              </a:lnSpc>
              <a:spcBef>
                <a:spcPts val="432"/>
              </a:spcBef>
              <a:spcAft>
                <a:spcPct val="0"/>
              </a:spcAft>
              <a:buClrTx/>
              <a:buSzTx/>
              <a:buFontTx/>
              <a:buNone/>
              <a:tabLst/>
            </a:pPr>
            <a:endParaRPr kumimoji="0" lang="da-DK" sz="1600" b="0" i="0" u="none" strike="noStrike" cap="none" normalizeH="0" baseline="0" dirty="0" err="1">
              <a:ln>
                <a:noFill/>
              </a:ln>
              <a:solidFill>
                <a:srgbClr val="FFFFFF"/>
              </a:solidFill>
              <a:effectLst/>
              <a:latin typeface="+mn-lt"/>
              <a:ea typeface="ＭＳ Ｐゴシック" pitchFamily="-80" charset="-128"/>
            </a:endParaRPr>
          </a:p>
        </p:txBody>
      </p:sp>
      <p:sp>
        <p:nvSpPr>
          <p:cNvPr id="16" name="Rectangle 15">
            <a:extLst>
              <a:ext uri="{FF2B5EF4-FFF2-40B4-BE49-F238E27FC236}">
                <a16:creationId xmlns:a16="http://schemas.microsoft.com/office/drawing/2014/main" id="{D579FE2B-6B5E-0BEC-2F3A-66EC9C91EE4E}"/>
              </a:ext>
            </a:extLst>
          </p:cNvPr>
          <p:cNvSpPr/>
          <p:nvPr/>
        </p:nvSpPr>
        <p:spPr bwMode="auto">
          <a:xfrm>
            <a:off x="9663816" y="4104324"/>
            <a:ext cx="432048" cy="917990"/>
          </a:xfrm>
          <a:prstGeom prst="rect">
            <a:avLst/>
          </a:prstGeom>
          <a:solidFill>
            <a:schemeClr val="bg1"/>
          </a:solidFill>
          <a:ln w="9525" cap="flat" cmpd="sng" algn="ctr">
            <a:solidFill>
              <a:schemeClr val="bg1"/>
            </a:solidFill>
            <a:prstDash val="solid"/>
            <a:miter lim="800000"/>
            <a:headEnd type="none" w="med" len="med"/>
            <a:tailEnd type="none" w="med" len="med"/>
          </a:ln>
          <a:effectLst/>
        </p:spPr>
        <p:txBody>
          <a:bodyPr rot="0" spcFirstLastPara="0" vertOverflow="overflow" horzOverflow="overflow" vert="horz" wrap="square" lIns="90000" tIns="46800" rIns="90000" bIns="46800" numCol="1" spcCol="0" rtlCol="0" fromWordArt="0" anchor="ctr" anchorCtr="0" forceAA="0" compatLnSpc="1">
            <a:prstTxWarp prst="textNoShape">
              <a:avLst/>
            </a:prstTxWarp>
            <a:noAutofit/>
          </a:bodyPr>
          <a:lstStyle/>
          <a:p>
            <a:pPr marL="0" marR="0" indent="0" algn="ctr" defTabSz="914400" rtl="0" eaLnBrk="1" fontAlgn="base" latinLnBrk="0" hangingPunct="1">
              <a:lnSpc>
                <a:spcPct val="100000"/>
              </a:lnSpc>
              <a:spcBef>
                <a:spcPts val="432"/>
              </a:spcBef>
              <a:spcAft>
                <a:spcPct val="0"/>
              </a:spcAft>
              <a:buClrTx/>
              <a:buSzTx/>
              <a:buFontTx/>
              <a:buNone/>
              <a:tabLst/>
            </a:pPr>
            <a:endParaRPr kumimoji="0" lang="da-DK" sz="1600" b="0" i="0" u="none" strike="noStrike" cap="none" normalizeH="0" baseline="0" dirty="0" err="1">
              <a:ln>
                <a:noFill/>
              </a:ln>
              <a:solidFill>
                <a:srgbClr val="FFFFFF"/>
              </a:solidFill>
              <a:effectLst/>
              <a:latin typeface="+mn-lt"/>
              <a:ea typeface="ＭＳ Ｐゴシック" pitchFamily="-80" charset="-128"/>
            </a:endParaRPr>
          </a:p>
        </p:txBody>
      </p:sp>
      <p:sp>
        <p:nvSpPr>
          <p:cNvPr id="17" name="Rectangle 16">
            <a:extLst>
              <a:ext uri="{FF2B5EF4-FFF2-40B4-BE49-F238E27FC236}">
                <a16:creationId xmlns:a16="http://schemas.microsoft.com/office/drawing/2014/main" id="{3178D1F0-BFDE-751C-6873-6A4359F36E13}"/>
              </a:ext>
            </a:extLst>
          </p:cNvPr>
          <p:cNvSpPr/>
          <p:nvPr/>
        </p:nvSpPr>
        <p:spPr bwMode="auto">
          <a:xfrm>
            <a:off x="11227413" y="4086402"/>
            <a:ext cx="392771" cy="917990"/>
          </a:xfrm>
          <a:prstGeom prst="rect">
            <a:avLst/>
          </a:prstGeom>
          <a:solidFill>
            <a:schemeClr val="bg1"/>
          </a:solidFill>
          <a:ln w="9525" cap="flat" cmpd="sng" algn="ctr">
            <a:solidFill>
              <a:schemeClr val="bg1"/>
            </a:solidFill>
            <a:prstDash val="solid"/>
            <a:miter lim="800000"/>
            <a:headEnd type="none" w="med" len="med"/>
            <a:tailEnd type="none" w="med" len="med"/>
          </a:ln>
          <a:effectLst/>
        </p:spPr>
        <p:txBody>
          <a:bodyPr rot="0" spcFirstLastPara="0" vertOverflow="overflow" horzOverflow="overflow" vert="horz" wrap="square" lIns="90000" tIns="46800" rIns="90000" bIns="46800" numCol="1" spcCol="0" rtlCol="0" fromWordArt="0" anchor="ctr" anchorCtr="0" forceAA="0" compatLnSpc="1">
            <a:prstTxWarp prst="textNoShape">
              <a:avLst/>
            </a:prstTxWarp>
            <a:noAutofit/>
          </a:bodyPr>
          <a:lstStyle/>
          <a:p>
            <a:pPr marL="0" marR="0" indent="0" algn="ctr" defTabSz="914400" rtl="0" eaLnBrk="1" fontAlgn="base" latinLnBrk="0" hangingPunct="1">
              <a:lnSpc>
                <a:spcPct val="100000"/>
              </a:lnSpc>
              <a:spcBef>
                <a:spcPts val="432"/>
              </a:spcBef>
              <a:spcAft>
                <a:spcPct val="0"/>
              </a:spcAft>
              <a:buClrTx/>
              <a:buSzTx/>
              <a:buFontTx/>
              <a:buNone/>
              <a:tabLst/>
            </a:pPr>
            <a:endParaRPr kumimoji="0" lang="da-DK" sz="1600" b="0" i="0" u="none" strike="noStrike" cap="none" normalizeH="0" baseline="0" dirty="0" err="1">
              <a:ln>
                <a:noFill/>
              </a:ln>
              <a:solidFill>
                <a:srgbClr val="FFFFFF"/>
              </a:solidFill>
              <a:effectLst/>
              <a:latin typeface="+mn-lt"/>
              <a:ea typeface="ＭＳ Ｐゴシック" pitchFamily="-80" charset="-128"/>
            </a:endParaRPr>
          </a:p>
        </p:txBody>
      </p:sp>
      <p:sp>
        <p:nvSpPr>
          <p:cNvPr id="18" name="Rectangle 17">
            <a:extLst>
              <a:ext uri="{FF2B5EF4-FFF2-40B4-BE49-F238E27FC236}">
                <a16:creationId xmlns:a16="http://schemas.microsoft.com/office/drawing/2014/main" id="{7120B014-60BF-62E0-2024-71B483A3063E}"/>
              </a:ext>
            </a:extLst>
          </p:cNvPr>
          <p:cNvSpPr/>
          <p:nvPr/>
        </p:nvSpPr>
        <p:spPr bwMode="auto">
          <a:xfrm>
            <a:off x="6348820" y="4087051"/>
            <a:ext cx="432048" cy="917990"/>
          </a:xfrm>
          <a:prstGeom prst="rect">
            <a:avLst/>
          </a:prstGeom>
          <a:solidFill>
            <a:schemeClr val="bg1"/>
          </a:solidFill>
          <a:ln w="9525" cap="flat" cmpd="sng" algn="ctr">
            <a:solidFill>
              <a:schemeClr val="bg1"/>
            </a:solidFill>
            <a:prstDash val="solid"/>
            <a:miter lim="800000"/>
            <a:headEnd type="none" w="med" len="med"/>
            <a:tailEnd type="none" w="med" len="med"/>
          </a:ln>
          <a:effectLst/>
        </p:spPr>
        <p:txBody>
          <a:bodyPr rot="0" spcFirstLastPara="0" vertOverflow="overflow" horzOverflow="overflow" vert="horz" wrap="square" lIns="90000" tIns="46800" rIns="90000" bIns="46800" numCol="1" spcCol="0" rtlCol="0" fromWordArt="0" anchor="ctr" anchorCtr="0" forceAA="0" compatLnSpc="1">
            <a:prstTxWarp prst="textNoShape">
              <a:avLst/>
            </a:prstTxWarp>
            <a:noAutofit/>
          </a:bodyPr>
          <a:lstStyle/>
          <a:p>
            <a:pPr marL="0" marR="0" indent="0" algn="ctr" defTabSz="914400" rtl="0" eaLnBrk="1" fontAlgn="base" latinLnBrk="0" hangingPunct="1">
              <a:lnSpc>
                <a:spcPct val="100000"/>
              </a:lnSpc>
              <a:spcBef>
                <a:spcPts val="432"/>
              </a:spcBef>
              <a:spcAft>
                <a:spcPct val="0"/>
              </a:spcAft>
              <a:buClrTx/>
              <a:buSzTx/>
              <a:buFontTx/>
              <a:buNone/>
              <a:tabLst/>
            </a:pPr>
            <a:endParaRPr kumimoji="0" lang="da-DK" sz="1600" b="0" i="0" u="none" strike="noStrike" cap="none" normalizeH="0" baseline="0" dirty="0" err="1">
              <a:ln>
                <a:noFill/>
              </a:ln>
              <a:solidFill>
                <a:srgbClr val="FFFFFF"/>
              </a:solidFill>
              <a:effectLst/>
              <a:latin typeface="+mn-lt"/>
              <a:ea typeface="ＭＳ Ｐゴシック" pitchFamily="-80" charset="-128"/>
            </a:endParaRPr>
          </a:p>
        </p:txBody>
      </p:sp>
      <p:sp>
        <p:nvSpPr>
          <p:cNvPr id="19" name="Rectangle 18">
            <a:extLst>
              <a:ext uri="{FF2B5EF4-FFF2-40B4-BE49-F238E27FC236}">
                <a16:creationId xmlns:a16="http://schemas.microsoft.com/office/drawing/2014/main" id="{ED98C4A9-82E0-5C88-37A8-E79012303A52}"/>
              </a:ext>
            </a:extLst>
          </p:cNvPr>
          <p:cNvSpPr/>
          <p:nvPr/>
        </p:nvSpPr>
        <p:spPr bwMode="auto">
          <a:xfrm>
            <a:off x="4785223" y="4081542"/>
            <a:ext cx="432048" cy="917990"/>
          </a:xfrm>
          <a:prstGeom prst="rect">
            <a:avLst/>
          </a:prstGeom>
          <a:solidFill>
            <a:schemeClr val="bg1"/>
          </a:solidFill>
          <a:ln w="9525" cap="flat" cmpd="sng" algn="ctr">
            <a:solidFill>
              <a:schemeClr val="bg1"/>
            </a:solidFill>
            <a:prstDash val="solid"/>
            <a:miter lim="800000"/>
            <a:headEnd type="none" w="med" len="med"/>
            <a:tailEnd type="none" w="med" len="med"/>
          </a:ln>
          <a:effectLst/>
        </p:spPr>
        <p:txBody>
          <a:bodyPr rot="0" spcFirstLastPara="0" vertOverflow="overflow" horzOverflow="overflow" vert="horz" wrap="square" lIns="90000" tIns="46800" rIns="90000" bIns="46800" numCol="1" spcCol="0" rtlCol="0" fromWordArt="0" anchor="ctr" anchorCtr="0" forceAA="0" compatLnSpc="1">
            <a:prstTxWarp prst="textNoShape">
              <a:avLst/>
            </a:prstTxWarp>
            <a:noAutofit/>
          </a:bodyPr>
          <a:lstStyle/>
          <a:p>
            <a:pPr marL="0" marR="0" indent="0" algn="ctr" defTabSz="914400" rtl="0" eaLnBrk="1" fontAlgn="base" latinLnBrk="0" hangingPunct="1">
              <a:lnSpc>
                <a:spcPct val="100000"/>
              </a:lnSpc>
              <a:spcBef>
                <a:spcPts val="432"/>
              </a:spcBef>
              <a:spcAft>
                <a:spcPct val="0"/>
              </a:spcAft>
              <a:buClrTx/>
              <a:buSzTx/>
              <a:buFontTx/>
              <a:buNone/>
              <a:tabLst/>
            </a:pPr>
            <a:endParaRPr kumimoji="0" lang="da-DK" sz="1600" b="0" i="0" u="none" strike="noStrike" cap="none" normalizeH="0" baseline="0" dirty="0" err="1">
              <a:ln>
                <a:noFill/>
              </a:ln>
              <a:solidFill>
                <a:srgbClr val="FFFFFF"/>
              </a:solidFill>
              <a:effectLst/>
              <a:latin typeface="+mn-lt"/>
              <a:ea typeface="ＭＳ Ｐゴシック" pitchFamily="-80" charset="-128"/>
            </a:endParaRPr>
          </a:p>
        </p:txBody>
      </p:sp>
      <p:pic>
        <p:nvPicPr>
          <p:cNvPr id="20" name="Picture 19">
            <a:extLst>
              <a:ext uri="{FF2B5EF4-FFF2-40B4-BE49-F238E27FC236}">
                <a16:creationId xmlns:a16="http://schemas.microsoft.com/office/drawing/2014/main" id="{FA0F513B-BF5B-77DF-8ABD-A792247B010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9583" y="4927575"/>
            <a:ext cx="815652" cy="1299738"/>
          </a:xfrm>
          <a:prstGeom prst="rect">
            <a:avLst/>
          </a:prstGeom>
        </p:spPr>
      </p:pic>
    </p:spTree>
    <p:extLst>
      <p:ext uri="{BB962C8B-B14F-4D97-AF65-F5344CB8AC3E}">
        <p14:creationId xmlns:p14="http://schemas.microsoft.com/office/powerpoint/2010/main" val="3810885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3"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Variation i </a:t>
            </a:r>
            <a:r>
              <a:rPr lang="en-US" dirty="0" err="1"/>
              <a:t>mikroalge</a:t>
            </a:r>
            <a:r>
              <a:rPr lang="en-US" dirty="0"/>
              <a:t> </a:t>
            </a:r>
            <a:r>
              <a:rPr lang="en-US" dirty="0" err="1"/>
              <a:t>biomasse</a:t>
            </a:r>
            <a:endParaRPr lang="en-US" dirty="0"/>
          </a:p>
        </p:txBody>
      </p:sp>
      <p:sp>
        <p:nvSpPr>
          <p:cNvPr id="5" name="Slide Number Placeholder 4"/>
          <p:cNvSpPr>
            <a:spLocks noGrp="1"/>
          </p:cNvSpPr>
          <p:nvPr>
            <p:ph type="sldNum" sz="quarter" idx="12"/>
          </p:nvPr>
        </p:nvSpPr>
        <p:spPr/>
        <p:txBody>
          <a:bodyPr/>
          <a:lstStyle/>
          <a:p>
            <a:fld id="{103EA872-A674-449B-A120-B97244F8E91D}" type="slidenum">
              <a:rPr lang="da-DK" smtClean="0"/>
              <a:pPr/>
              <a:t>35</a:t>
            </a:fld>
            <a:endParaRPr lang="da-DK"/>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4455" y="1786825"/>
            <a:ext cx="5412009" cy="4059006"/>
          </a:xfrm>
          <a:prstGeom prst="rect">
            <a:avLst/>
          </a:prstGeom>
        </p:spPr>
      </p:pic>
      <p:sp>
        <p:nvSpPr>
          <p:cNvPr id="8" name="Rectangle 7"/>
          <p:cNvSpPr/>
          <p:nvPr/>
        </p:nvSpPr>
        <p:spPr>
          <a:xfrm>
            <a:off x="6411391" y="1786825"/>
            <a:ext cx="5412009" cy="4254306"/>
          </a:xfrm>
          <a:prstGeom prst="rect">
            <a:avLst/>
          </a:prstGeom>
          <a:solidFill>
            <a:schemeClr val="bg1"/>
          </a:solidFill>
        </p:spPr>
        <p:txBody>
          <a:bodyPr wrap="square">
            <a:spAutoFit/>
          </a:bodyPr>
          <a:lstStyle/>
          <a:p>
            <a:pPr>
              <a:lnSpc>
                <a:spcPct val="140000"/>
              </a:lnSpc>
            </a:pPr>
            <a:r>
              <a:rPr lang="en-US" sz="2000" dirty="0"/>
              <a:t>Content of desired products may be changed manipulating environmental factors such as: </a:t>
            </a:r>
          </a:p>
          <a:p>
            <a:pPr marL="342900" indent="-342900">
              <a:lnSpc>
                <a:spcPct val="140000"/>
              </a:lnSpc>
              <a:buFont typeface="Arial" panose="020B0604020202020204" pitchFamily="34" charset="0"/>
              <a:buChar char="•"/>
            </a:pPr>
            <a:r>
              <a:rPr lang="en-US" sz="2000" dirty="0"/>
              <a:t>Temperature</a:t>
            </a:r>
          </a:p>
          <a:p>
            <a:pPr marL="342900" indent="-342900">
              <a:lnSpc>
                <a:spcPct val="140000"/>
              </a:lnSpc>
              <a:buFont typeface="Arial" panose="020B0604020202020204" pitchFamily="34" charset="0"/>
              <a:buChar char="•"/>
            </a:pPr>
            <a:r>
              <a:rPr lang="en-US" sz="2000" dirty="0"/>
              <a:t>Illumination</a:t>
            </a:r>
          </a:p>
          <a:p>
            <a:pPr marL="342900" indent="-342900">
              <a:lnSpc>
                <a:spcPct val="140000"/>
              </a:lnSpc>
              <a:buFont typeface="Arial" panose="020B0604020202020204" pitchFamily="34" charset="0"/>
              <a:buChar char="•"/>
            </a:pPr>
            <a:r>
              <a:rPr lang="en-US" sz="2000" dirty="0"/>
              <a:t>pH</a:t>
            </a:r>
          </a:p>
          <a:p>
            <a:pPr marL="342900" indent="-342900">
              <a:lnSpc>
                <a:spcPct val="140000"/>
              </a:lnSpc>
              <a:buFont typeface="Arial" panose="020B0604020202020204" pitchFamily="34" charset="0"/>
              <a:buChar char="•"/>
            </a:pPr>
            <a:r>
              <a:rPr lang="en-US" sz="2000" dirty="0"/>
              <a:t>Salt</a:t>
            </a:r>
          </a:p>
          <a:p>
            <a:pPr marL="342900" indent="-342900">
              <a:lnSpc>
                <a:spcPct val="140000"/>
              </a:lnSpc>
              <a:buFont typeface="Arial" panose="020B0604020202020204" pitchFamily="34" charset="0"/>
              <a:buChar char="•"/>
            </a:pPr>
            <a:r>
              <a:rPr lang="en-US" sz="2000" dirty="0"/>
              <a:t>Nutrients. </a:t>
            </a:r>
          </a:p>
        </p:txBody>
      </p:sp>
      <p:sp>
        <p:nvSpPr>
          <p:cNvPr id="3" name="TextBox 2">
            <a:extLst>
              <a:ext uri="{FF2B5EF4-FFF2-40B4-BE49-F238E27FC236}">
                <a16:creationId xmlns:a16="http://schemas.microsoft.com/office/drawing/2014/main" id="{EB8F613E-C1D9-040F-18A2-D707BDC64856}"/>
              </a:ext>
            </a:extLst>
          </p:cNvPr>
          <p:cNvSpPr txBox="1"/>
          <p:nvPr/>
        </p:nvSpPr>
        <p:spPr>
          <a:xfrm rot="20455974">
            <a:off x="9335566" y="4941168"/>
            <a:ext cx="1434688" cy="430887"/>
          </a:xfrm>
          <a:prstGeom prst="rect">
            <a:avLst/>
          </a:prstGeom>
          <a:noFill/>
          <a:ln>
            <a:solidFill>
              <a:srgbClr val="C00000"/>
            </a:solidFill>
          </a:ln>
        </p:spPr>
        <p:txBody>
          <a:bodyPr wrap="none" lIns="0" tIns="0" rIns="0" bIns="0" rtlCol="0">
            <a:spAutoFit/>
          </a:bodyPr>
          <a:lstStyle/>
          <a:p>
            <a:pPr algn="l">
              <a:spcBef>
                <a:spcPts val="432"/>
              </a:spcBef>
            </a:pPr>
            <a:r>
              <a:rPr lang="da-DK" sz="2800" dirty="0">
                <a:solidFill>
                  <a:srgbClr val="C00000"/>
                </a:solidFill>
                <a:latin typeface="+mn-lt"/>
              </a:rPr>
              <a:t>STRESS</a:t>
            </a:r>
          </a:p>
        </p:txBody>
      </p:sp>
    </p:spTree>
    <p:extLst>
      <p:ext uri="{BB962C8B-B14F-4D97-AF65-F5344CB8AC3E}">
        <p14:creationId xmlns:p14="http://schemas.microsoft.com/office/powerpoint/2010/main" val="1908862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1A93F-5415-8BE3-754D-C1852FBD980B}"/>
              </a:ext>
            </a:extLst>
          </p:cNvPr>
          <p:cNvSpPr>
            <a:spLocks noGrp="1"/>
          </p:cNvSpPr>
          <p:nvPr>
            <p:ph type="title"/>
          </p:nvPr>
        </p:nvSpPr>
        <p:spPr>
          <a:xfrm>
            <a:off x="1774726" y="426127"/>
            <a:ext cx="9312374" cy="972716"/>
          </a:xfrm>
        </p:spPr>
        <p:txBody>
          <a:bodyPr wrap="square" anchor="b">
            <a:normAutofit/>
          </a:bodyPr>
          <a:lstStyle/>
          <a:p>
            <a:r>
              <a:rPr lang="da-DK" dirty="0"/>
              <a:t>Fremtidig succes: Hele værdikæden skal hjælpes</a:t>
            </a:r>
          </a:p>
        </p:txBody>
      </p:sp>
      <p:sp>
        <p:nvSpPr>
          <p:cNvPr id="4" name="Slide Number Placeholder 3">
            <a:extLst>
              <a:ext uri="{FF2B5EF4-FFF2-40B4-BE49-F238E27FC236}">
                <a16:creationId xmlns:a16="http://schemas.microsoft.com/office/drawing/2014/main" id="{5E3D5632-CD2B-6714-EB6B-80D12B49518C}"/>
              </a:ext>
            </a:extLst>
          </p:cNvPr>
          <p:cNvSpPr>
            <a:spLocks noGrp="1"/>
          </p:cNvSpPr>
          <p:nvPr>
            <p:ph type="sldNum" sz="quarter" idx="11"/>
          </p:nvPr>
        </p:nvSpPr>
        <p:spPr>
          <a:xfrm>
            <a:off x="11506450" y="6541200"/>
            <a:ext cx="432600" cy="316800"/>
          </a:xfrm>
        </p:spPr>
        <p:txBody>
          <a:bodyPr anchor="ctr">
            <a:normAutofit/>
          </a:bodyPr>
          <a:lstStyle/>
          <a:p>
            <a:fld id="{103EA872-A674-449B-A120-B97244F8E91D}" type="slidenum">
              <a:rPr lang="en-GB" smtClean="0"/>
              <a:pPr/>
              <a:t>36</a:t>
            </a:fld>
            <a:endParaRPr lang="en-GB" dirty="0"/>
          </a:p>
        </p:txBody>
      </p:sp>
      <p:sp>
        <p:nvSpPr>
          <p:cNvPr id="9" name="Freeform: Shape 8">
            <a:extLst>
              <a:ext uri="{FF2B5EF4-FFF2-40B4-BE49-F238E27FC236}">
                <a16:creationId xmlns:a16="http://schemas.microsoft.com/office/drawing/2014/main" id="{AB68716E-FF1C-9D55-41B6-681922A12469}"/>
              </a:ext>
            </a:extLst>
          </p:cNvPr>
          <p:cNvSpPr/>
          <p:nvPr/>
        </p:nvSpPr>
        <p:spPr>
          <a:xfrm>
            <a:off x="1774726" y="2087541"/>
            <a:ext cx="2910116" cy="1746070"/>
          </a:xfrm>
          <a:custGeom>
            <a:avLst/>
            <a:gdLst>
              <a:gd name="connsiteX0" fmla="*/ 0 w 2910116"/>
              <a:gd name="connsiteY0" fmla="*/ 0 h 1746070"/>
              <a:gd name="connsiteX1" fmla="*/ 2910116 w 2910116"/>
              <a:gd name="connsiteY1" fmla="*/ 0 h 1746070"/>
              <a:gd name="connsiteX2" fmla="*/ 2910116 w 2910116"/>
              <a:gd name="connsiteY2" fmla="*/ 1746070 h 1746070"/>
              <a:gd name="connsiteX3" fmla="*/ 0 w 2910116"/>
              <a:gd name="connsiteY3" fmla="*/ 1746070 h 1746070"/>
              <a:gd name="connsiteX4" fmla="*/ 0 w 2910116"/>
              <a:gd name="connsiteY4" fmla="*/ 0 h 1746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0116" h="1746070">
                <a:moveTo>
                  <a:pt x="0" y="0"/>
                </a:moveTo>
                <a:lnTo>
                  <a:pt x="2910116" y="0"/>
                </a:lnTo>
                <a:lnTo>
                  <a:pt x="2910116" y="1746070"/>
                </a:lnTo>
                <a:lnTo>
                  <a:pt x="0" y="1746070"/>
                </a:lnTo>
                <a:lnTo>
                  <a:pt x="0" y="0"/>
                </a:lnTo>
                <a:close/>
              </a:path>
            </a:pathLst>
          </a:custGeom>
        </p:spPr>
        <p:style>
          <a:lnRef idx="0">
            <a:schemeClr val="lt1">
              <a:hueOff val="0"/>
              <a:satOff val="0"/>
              <a:lumOff val="0"/>
              <a:alphaOff val="0"/>
            </a:schemeClr>
          </a:lnRef>
          <a:fillRef idx="3">
            <a:schemeClr val="accent2">
              <a:hueOff val="0"/>
              <a:satOff val="0"/>
              <a:lumOff val="0"/>
              <a:alphaOff val="0"/>
            </a:schemeClr>
          </a:fillRef>
          <a:effectRef idx="3">
            <a:schemeClr val="accent2">
              <a:hueOff val="0"/>
              <a:satOff val="0"/>
              <a:lumOff val="0"/>
              <a:alphaOff val="0"/>
            </a:schemeClr>
          </a:effectRef>
          <a:fontRef idx="minor">
            <a:schemeClr val="lt1"/>
          </a:fontRef>
        </p:style>
        <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da-DK" sz="2000" kern="1200"/>
              <a:t>Legislation </a:t>
            </a:r>
            <a:endParaRPr lang="en-US" sz="2000" kern="1200"/>
          </a:p>
          <a:p>
            <a:pPr marL="171450" lvl="1" indent="-171450" algn="l" defTabSz="711200">
              <a:lnSpc>
                <a:spcPct val="90000"/>
              </a:lnSpc>
              <a:spcBef>
                <a:spcPct val="0"/>
              </a:spcBef>
              <a:spcAft>
                <a:spcPct val="15000"/>
              </a:spcAft>
              <a:buChar char="•"/>
            </a:pPr>
            <a:r>
              <a:rPr lang="da-DK" sz="1600" kern="1200"/>
              <a:t>license to cultivate</a:t>
            </a:r>
            <a:endParaRPr lang="en-US" sz="1600" kern="1200"/>
          </a:p>
          <a:p>
            <a:pPr marL="171450" lvl="1" indent="-171450" algn="l" defTabSz="711200">
              <a:lnSpc>
                <a:spcPct val="90000"/>
              </a:lnSpc>
              <a:spcBef>
                <a:spcPct val="0"/>
              </a:spcBef>
              <a:spcAft>
                <a:spcPct val="15000"/>
              </a:spcAft>
              <a:buChar char="•"/>
            </a:pPr>
            <a:r>
              <a:rPr lang="da-DK" sz="1600" kern="1200"/>
              <a:t>New species/novel food</a:t>
            </a:r>
            <a:endParaRPr lang="en-US" sz="1600" kern="1200"/>
          </a:p>
        </p:txBody>
      </p:sp>
      <p:sp>
        <p:nvSpPr>
          <p:cNvPr id="10" name="Freeform: Shape 9">
            <a:extLst>
              <a:ext uri="{FF2B5EF4-FFF2-40B4-BE49-F238E27FC236}">
                <a16:creationId xmlns:a16="http://schemas.microsoft.com/office/drawing/2014/main" id="{1866A238-175C-E828-85CB-8A1B326876B3}"/>
              </a:ext>
            </a:extLst>
          </p:cNvPr>
          <p:cNvSpPr/>
          <p:nvPr/>
        </p:nvSpPr>
        <p:spPr>
          <a:xfrm>
            <a:off x="4975854" y="2087541"/>
            <a:ext cx="2910116" cy="1746070"/>
          </a:xfrm>
          <a:custGeom>
            <a:avLst/>
            <a:gdLst>
              <a:gd name="connsiteX0" fmla="*/ 0 w 2910116"/>
              <a:gd name="connsiteY0" fmla="*/ 0 h 1746070"/>
              <a:gd name="connsiteX1" fmla="*/ 2910116 w 2910116"/>
              <a:gd name="connsiteY1" fmla="*/ 0 h 1746070"/>
              <a:gd name="connsiteX2" fmla="*/ 2910116 w 2910116"/>
              <a:gd name="connsiteY2" fmla="*/ 1746070 h 1746070"/>
              <a:gd name="connsiteX3" fmla="*/ 0 w 2910116"/>
              <a:gd name="connsiteY3" fmla="*/ 1746070 h 1746070"/>
              <a:gd name="connsiteX4" fmla="*/ 0 w 2910116"/>
              <a:gd name="connsiteY4" fmla="*/ 0 h 1746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0116" h="1746070">
                <a:moveTo>
                  <a:pt x="0" y="0"/>
                </a:moveTo>
                <a:lnTo>
                  <a:pt x="2910116" y="0"/>
                </a:lnTo>
                <a:lnTo>
                  <a:pt x="2910116" y="1746070"/>
                </a:lnTo>
                <a:lnTo>
                  <a:pt x="0" y="1746070"/>
                </a:lnTo>
                <a:lnTo>
                  <a:pt x="0" y="0"/>
                </a:lnTo>
                <a:close/>
              </a:path>
            </a:pathLst>
          </a:custGeom>
        </p:spPr>
        <p:style>
          <a:lnRef idx="0">
            <a:schemeClr val="lt1">
              <a:hueOff val="0"/>
              <a:satOff val="0"/>
              <a:lumOff val="0"/>
              <a:alphaOff val="0"/>
            </a:schemeClr>
          </a:lnRef>
          <a:fillRef idx="3">
            <a:schemeClr val="accent2">
              <a:hueOff val="0"/>
              <a:satOff val="0"/>
              <a:lumOff val="0"/>
              <a:alphaOff val="0"/>
            </a:schemeClr>
          </a:fillRef>
          <a:effectRef idx="3">
            <a:schemeClr val="accent2">
              <a:hueOff val="0"/>
              <a:satOff val="0"/>
              <a:lumOff val="0"/>
              <a:alphaOff val="0"/>
            </a:schemeClr>
          </a:effectRef>
          <a:fontRef idx="minor">
            <a:schemeClr val="lt1"/>
          </a:fontRef>
        </p:style>
        <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da-DK" sz="2000" kern="1200" dirty="0" err="1"/>
              <a:t>Biological</a:t>
            </a:r>
            <a:r>
              <a:rPr lang="da-DK" sz="2000" kern="1200" dirty="0"/>
              <a:t> knowhow</a:t>
            </a:r>
            <a:endParaRPr lang="en-US" sz="2000" kern="1200" dirty="0"/>
          </a:p>
          <a:p>
            <a:pPr marL="171450" lvl="1" indent="-171450" algn="l" defTabSz="711200">
              <a:lnSpc>
                <a:spcPct val="90000"/>
              </a:lnSpc>
              <a:spcBef>
                <a:spcPct val="0"/>
              </a:spcBef>
              <a:spcAft>
                <a:spcPct val="15000"/>
              </a:spcAft>
              <a:buChar char="•"/>
            </a:pPr>
            <a:r>
              <a:rPr lang="da-DK" sz="1600" kern="1200" dirty="0" err="1"/>
              <a:t>Cultivate</a:t>
            </a:r>
            <a:r>
              <a:rPr lang="da-DK" sz="1600" kern="1200" dirty="0"/>
              <a:t> (</a:t>
            </a:r>
            <a:r>
              <a:rPr lang="da-DK" sz="1600" kern="1200" dirty="0" err="1"/>
              <a:t>lifecycles</a:t>
            </a:r>
            <a:r>
              <a:rPr lang="da-DK" sz="1600" kern="1200" dirty="0"/>
              <a:t> and </a:t>
            </a:r>
            <a:r>
              <a:rPr lang="da-DK" sz="1600" kern="1200" dirty="0" err="1"/>
              <a:t>control</a:t>
            </a:r>
            <a:r>
              <a:rPr lang="da-DK" sz="1600" kern="1200" dirty="0"/>
              <a:t>)</a:t>
            </a:r>
            <a:endParaRPr lang="en-US" sz="1600" kern="1200" dirty="0"/>
          </a:p>
          <a:p>
            <a:pPr marL="171450" lvl="1" indent="-171450" algn="l" defTabSz="711200">
              <a:lnSpc>
                <a:spcPct val="90000"/>
              </a:lnSpc>
              <a:spcBef>
                <a:spcPct val="0"/>
              </a:spcBef>
              <a:spcAft>
                <a:spcPct val="15000"/>
              </a:spcAft>
              <a:buChar char="•"/>
            </a:pPr>
            <a:r>
              <a:rPr lang="da-DK" sz="1600" kern="1200" dirty="0" err="1"/>
              <a:t>Breeding</a:t>
            </a:r>
            <a:r>
              <a:rPr lang="da-DK" sz="1600" kern="1200" dirty="0"/>
              <a:t> </a:t>
            </a:r>
            <a:endParaRPr lang="en-US" sz="1600" kern="1200" dirty="0"/>
          </a:p>
          <a:p>
            <a:pPr marL="171450" lvl="1" indent="-171450" algn="l" defTabSz="711200">
              <a:lnSpc>
                <a:spcPct val="90000"/>
              </a:lnSpc>
              <a:spcBef>
                <a:spcPct val="0"/>
              </a:spcBef>
              <a:spcAft>
                <a:spcPct val="15000"/>
              </a:spcAft>
              <a:buChar char="•"/>
            </a:pPr>
            <a:r>
              <a:rPr lang="da-DK" sz="1600" kern="1200" dirty="0"/>
              <a:t>Harvest timing (</a:t>
            </a:r>
            <a:r>
              <a:rPr lang="da-DK" sz="1600" kern="1200" dirty="0" err="1"/>
              <a:t>seasonal</a:t>
            </a:r>
            <a:r>
              <a:rPr lang="da-DK" sz="1600" kern="1200" dirty="0"/>
              <a:t> variation)</a:t>
            </a:r>
            <a:endParaRPr lang="en-US" sz="1600" kern="1200" dirty="0"/>
          </a:p>
        </p:txBody>
      </p:sp>
      <p:sp>
        <p:nvSpPr>
          <p:cNvPr id="11" name="Freeform: Shape 10">
            <a:extLst>
              <a:ext uri="{FF2B5EF4-FFF2-40B4-BE49-F238E27FC236}">
                <a16:creationId xmlns:a16="http://schemas.microsoft.com/office/drawing/2014/main" id="{D98227EE-2027-B6A8-2849-91D2AA20E783}"/>
              </a:ext>
            </a:extLst>
          </p:cNvPr>
          <p:cNvSpPr/>
          <p:nvPr/>
        </p:nvSpPr>
        <p:spPr>
          <a:xfrm>
            <a:off x="8176983" y="2087541"/>
            <a:ext cx="2910116" cy="1746070"/>
          </a:xfrm>
          <a:custGeom>
            <a:avLst/>
            <a:gdLst>
              <a:gd name="connsiteX0" fmla="*/ 0 w 2910116"/>
              <a:gd name="connsiteY0" fmla="*/ 0 h 1746070"/>
              <a:gd name="connsiteX1" fmla="*/ 2910116 w 2910116"/>
              <a:gd name="connsiteY1" fmla="*/ 0 h 1746070"/>
              <a:gd name="connsiteX2" fmla="*/ 2910116 w 2910116"/>
              <a:gd name="connsiteY2" fmla="*/ 1746070 h 1746070"/>
              <a:gd name="connsiteX3" fmla="*/ 0 w 2910116"/>
              <a:gd name="connsiteY3" fmla="*/ 1746070 h 1746070"/>
              <a:gd name="connsiteX4" fmla="*/ 0 w 2910116"/>
              <a:gd name="connsiteY4" fmla="*/ 0 h 1746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0116" h="1746070">
                <a:moveTo>
                  <a:pt x="0" y="0"/>
                </a:moveTo>
                <a:lnTo>
                  <a:pt x="2910116" y="0"/>
                </a:lnTo>
                <a:lnTo>
                  <a:pt x="2910116" y="1746070"/>
                </a:lnTo>
                <a:lnTo>
                  <a:pt x="0" y="1746070"/>
                </a:lnTo>
                <a:lnTo>
                  <a:pt x="0" y="0"/>
                </a:lnTo>
                <a:close/>
              </a:path>
            </a:pathLst>
          </a:custGeom>
        </p:spPr>
        <p:style>
          <a:lnRef idx="0">
            <a:schemeClr val="lt1">
              <a:hueOff val="0"/>
              <a:satOff val="0"/>
              <a:lumOff val="0"/>
              <a:alphaOff val="0"/>
            </a:schemeClr>
          </a:lnRef>
          <a:fillRef idx="3">
            <a:schemeClr val="accent2">
              <a:hueOff val="0"/>
              <a:satOff val="0"/>
              <a:lumOff val="0"/>
              <a:alphaOff val="0"/>
            </a:schemeClr>
          </a:fillRef>
          <a:effectRef idx="3">
            <a:schemeClr val="accent2">
              <a:hueOff val="0"/>
              <a:satOff val="0"/>
              <a:lumOff val="0"/>
              <a:alphaOff val="0"/>
            </a:schemeClr>
          </a:effectRef>
          <a:fontRef idx="minor">
            <a:schemeClr val="lt1"/>
          </a:fontRef>
        </p:style>
        <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da-DK" sz="2000" kern="1200" dirty="0"/>
              <a:t>Technology </a:t>
            </a:r>
            <a:r>
              <a:rPr lang="da-DK" sz="2000" kern="1200" dirty="0" err="1"/>
              <a:t>optimization</a:t>
            </a:r>
            <a:endParaRPr lang="en-US" sz="2000" kern="1200" dirty="0"/>
          </a:p>
          <a:p>
            <a:pPr marL="171450" lvl="1" indent="-171450" algn="l" defTabSz="711200">
              <a:lnSpc>
                <a:spcPct val="90000"/>
              </a:lnSpc>
              <a:spcBef>
                <a:spcPct val="0"/>
              </a:spcBef>
              <a:spcAft>
                <a:spcPct val="15000"/>
              </a:spcAft>
              <a:buChar char="•"/>
            </a:pPr>
            <a:r>
              <a:rPr lang="da-DK" sz="1600" kern="1200" dirty="0" err="1"/>
              <a:t>Seeding</a:t>
            </a:r>
            <a:endParaRPr lang="en-US" sz="1600" kern="1200" dirty="0"/>
          </a:p>
          <a:p>
            <a:pPr marL="171450" lvl="1" indent="-171450" algn="l" defTabSz="711200">
              <a:lnSpc>
                <a:spcPct val="90000"/>
              </a:lnSpc>
              <a:spcBef>
                <a:spcPct val="0"/>
              </a:spcBef>
              <a:spcAft>
                <a:spcPct val="15000"/>
              </a:spcAft>
              <a:buChar char="•"/>
            </a:pPr>
            <a:r>
              <a:rPr lang="da-DK" sz="1600" kern="1200" dirty="0"/>
              <a:t>Growing </a:t>
            </a:r>
            <a:r>
              <a:rPr lang="da-DK" sz="1600" kern="1200" dirty="0" err="1"/>
              <a:t>substrates</a:t>
            </a:r>
            <a:endParaRPr lang="en-US" sz="1600" kern="1200" dirty="0"/>
          </a:p>
          <a:p>
            <a:pPr marL="171450" lvl="1" indent="-171450" algn="l" defTabSz="711200">
              <a:lnSpc>
                <a:spcPct val="90000"/>
              </a:lnSpc>
              <a:spcBef>
                <a:spcPct val="0"/>
              </a:spcBef>
              <a:spcAft>
                <a:spcPct val="15000"/>
              </a:spcAft>
              <a:buChar char="•"/>
            </a:pPr>
            <a:r>
              <a:rPr lang="da-DK" sz="1600" kern="1200" dirty="0"/>
              <a:t>Harvest</a:t>
            </a:r>
            <a:endParaRPr lang="en-US" sz="1600" kern="1200" dirty="0"/>
          </a:p>
          <a:p>
            <a:pPr marL="171450" lvl="1" indent="-171450" algn="l" defTabSz="711200">
              <a:lnSpc>
                <a:spcPct val="90000"/>
              </a:lnSpc>
              <a:spcBef>
                <a:spcPct val="0"/>
              </a:spcBef>
              <a:spcAft>
                <a:spcPct val="15000"/>
              </a:spcAft>
              <a:buChar char="•"/>
            </a:pPr>
            <a:r>
              <a:rPr lang="da-DK" sz="1600" kern="1200" dirty="0" err="1"/>
              <a:t>Downstream</a:t>
            </a:r>
            <a:r>
              <a:rPr lang="da-DK" sz="1600" kern="1200" dirty="0"/>
              <a:t> </a:t>
            </a:r>
            <a:r>
              <a:rPr lang="da-DK" sz="1600" kern="1200" dirty="0" err="1"/>
              <a:t>processing</a:t>
            </a:r>
            <a:endParaRPr lang="en-US" sz="1600" kern="1200" dirty="0"/>
          </a:p>
        </p:txBody>
      </p:sp>
      <p:sp>
        <p:nvSpPr>
          <p:cNvPr id="12" name="Freeform: Shape 11">
            <a:extLst>
              <a:ext uri="{FF2B5EF4-FFF2-40B4-BE49-F238E27FC236}">
                <a16:creationId xmlns:a16="http://schemas.microsoft.com/office/drawing/2014/main" id="{17A3207A-7781-5C11-5C05-3ED0CD7AA903}"/>
              </a:ext>
            </a:extLst>
          </p:cNvPr>
          <p:cNvSpPr/>
          <p:nvPr/>
        </p:nvSpPr>
        <p:spPr>
          <a:xfrm>
            <a:off x="3375290" y="4124622"/>
            <a:ext cx="2910116" cy="1746070"/>
          </a:xfrm>
          <a:custGeom>
            <a:avLst/>
            <a:gdLst>
              <a:gd name="connsiteX0" fmla="*/ 0 w 2910116"/>
              <a:gd name="connsiteY0" fmla="*/ 0 h 1746070"/>
              <a:gd name="connsiteX1" fmla="*/ 2910116 w 2910116"/>
              <a:gd name="connsiteY1" fmla="*/ 0 h 1746070"/>
              <a:gd name="connsiteX2" fmla="*/ 2910116 w 2910116"/>
              <a:gd name="connsiteY2" fmla="*/ 1746070 h 1746070"/>
              <a:gd name="connsiteX3" fmla="*/ 0 w 2910116"/>
              <a:gd name="connsiteY3" fmla="*/ 1746070 h 1746070"/>
              <a:gd name="connsiteX4" fmla="*/ 0 w 2910116"/>
              <a:gd name="connsiteY4" fmla="*/ 0 h 1746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0116" h="1746070">
                <a:moveTo>
                  <a:pt x="0" y="0"/>
                </a:moveTo>
                <a:lnTo>
                  <a:pt x="2910116" y="0"/>
                </a:lnTo>
                <a:lnTo>
                  <a:pt x="2910116" y="1746070"/>
                </a:lnTo>
                <a:lnTo>
                  <a:pt x="0" y="1746070"/>
                </a:lnTo>
                <a:lnTo>
                  <a:pt x="0" y="0"/>
                </a:lnTo>
                <a:close/>
              </a:path>
            </a:pathLst>
          </a:custGeom>
        </p:spPr>
        <p:style>
          <a:lnRef idx="0">
            <a:schemeClr val="lt1">
              <a:hueOff val="0"/>
              <a:satOff val="0"/>
              <a:lumOff val="0"/>
              <a:alphaOff val="0"/>
            </a:schemeClr>
          </a:lnRef>
          <a:fillRef idx="3">
            <a:schemeClr val="accent2">
              <a:hueOff val="0"/>
              <a:satOff val="0"/>
              <a:lumOff val="0"/>
              <a:alphaOff val="0"/>
            </a:schemeClr>
          </a:fillRef>
          <a:effectRef idx="3">
            <a:schemeClr val="accent2">
              <a:hueOff val="0"/>
              <a:satOff val="0"/>
              <a:lumOff val="0"/>
              <a:alphaOff val="0"/>
            </a:schemeClr>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da-DK" sz="2000" kern="1200"/>
              <a:t>Logistics</a:t>
            </a:r>
            <a:endParaRPr lang="en-US" sz="2000" kern="1200"/>
          </a:p>
        </p:txBody>
      </p:sp>
      <p:sp>
        <p:nvSpPr>
          <p:cNvPr id="13" name="Freeform: Shape 12">
            <a:extLst>
              <a:ext uri="{FF2B5EF4-FFF2-40B4-BE49-F238E27FC236}">
                <a16:creationId xmlns:a16="http://schemas.microsoft.com/office/drawing/2014/main" id="{4B085600-47D7-004F-5FE6-96B11297810E}"/>
              </a:ext>
            </a:extLst>
          </p:cNvPr>
          <p:cNvSpPr/>
          <p:nvPr/>
        </p:nvSpPr>
        <p:spPr>
          <a:xfrm>
            <a:off x="6576418" y="4124622"/>
            <a:ext cx="2910116" cy="1746070"/>
          </a:xfrm>
          <a:custGeom>
            <a:avLst/>
            <a:gdLst>
              <a:gd name="connsiteX0" fmla="*/ 0 w 2910116"/>
              <a:gd name="connsiteY0" fmla="*/ 0 h 1746070"/>
              <a:gd name="connsiteX1" fmla="*/ 2910116 w 2910116"/>
              <a:gd name="connsiteY1" fmla="*/ 0 h 1746070"/>
              <a:gd name="connsiteX2" fmla="*/ 2910116 w 2910116"/>
              <a:gd name="connsiteY2" fmla="*/ 1746070 h 1746070"/>
              <a:gd name="connsiteX3" fmla="*/ 0 w 2910116"/>
              <a:gd name="connsiteY3" fmla="*/ 1746070 h 1746070"/>
              <a:gd name="connsiteX4" fmla="*/ 0 w 2910116"/>
              <a:gd name="connsiteY4" fmla="*/ 0 h 1746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0116" h="1746070">
                <a:moveTo>
                  <a:pt x="0" y="0"/>
                </a:moveTo>
                <a:lnTo>
                  <a:pt x="2910116" y="0"/>
                </a:lnTo>
                <a:lnTo>
                  <a:pt x="2910116" y="1746070"/>
                </a:lnTo>
                <a:lnTo>
                  <a:pt x="0" y="1746070"/>
                </a:lnTo>
                <a:lnTo>
                  <a:pt x="0" y="0"/>
                </a:lnTo>
                <a:close/>
              </a:path>
            </a:pathLst>
          </a:custGeom>
        </p:spPr>
        <p:style>
          <a:lnRef idx="0">
            <a:schemeClr val="lt1">
              <a:hueOff val="0"/>
              <a:satOff val="0"/>
              <a:lumOff val="0"/>
              <a:alphaOff val="0"/>
            </a:schemeClr>
          </a:lnRef>
          <a:fillRef idx="3">
            <a:schemeClr val="accent2">
              <a:hueOff val="0"/>
              <a:satOff val="0"/>
              <a:lumOff val="0"/>
              <a:alphaOff val="0"/>
            </a:schemeClr>
          </a:fillRef>
          <a:effectRef idx="3">
            <a:schemeClr val="accent2">
              <a:hueOff val="0"/>
              <a:satOff val="0"/>
              <a:lumOff val="0"/>
              <a:alphaOff val="0"/>
            </a:schemeClr>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da-DK" sz="2000" kern="1200"/>
              <a:t>Consumer awareness</a:t>
            </a:r>
            <a:endParaRPr lang="en-US" sz="2000" kern="1200"/>
          </a:p>
        </p:txBody>
      </p:sp>
    </p:spTree>
    <p:extLst>
      <p:ext uri="{BB962C8B-B14F-4D97-AF65-F5344CB8AC3E}">
        <p14:creationId xmlns:p14="http://schemas.microsoft.com/office/powerpoint/2010/main" val="616309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7294" y="426518"/>
            <a:ext cx="6984280" cy="972589"/>
          </a:xfrm>
        </p:spPr>
        <p:txBody>
          <a:bodyPr/>
          <a:lstStyle/>
          <a:p>
            <a:r>
              <a:rPr lang="da-DK" sz="4000" dirty="0"/>
              <a:t>Tang som målet/GOAL</a:t>
            </a:r>
            <a:endParaRPr lang="en-US" sz="4000" dirty="0"/>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126654" y="1557037"/>
            <a:ext cx="9823101" cy="4690242"/>
          </a:xfrm>
        </p:spPr>
      </p:pic>
      <p:sp>
        <p:nvSpPr>
          <p:cNvPr id="4" name="Slide Number Placeholder 3"/>
          <p:cNvSpPr>
            <a:spLocks noGrp="1"/>
          </p:cNvSpPr>
          <p:nvPr>
            <p:ph type="sldNum" sz="quarter" idx="11"/>
          </p:nvPr>
        </p:nvSpPr>
        <p:spPr/>
        <p:txBody>
          <a:bodyPr/>
          <a:lstStyle/>
          <a:p>
            <a:fld id="{103EA872-A674-449B-A120-B97244F8E91D}" type="slidenum">
              <a:rPr lang="en-GB" smtClean="0"/>
              <a:pPr/>
              <a:t>37</a:t>
            </a:fld>
            <a:endParaRPr lang="en-GB" dirty="0"/>
          </a:p>
        </p:txBody>
      </p:sp>
      <p:sp>
        <p:nvSpPr>
          <p:cNvPr id="3" name="Rectangle 2"/>
          <p:cNvSpPr/>
          <p:nvPr/>
        </p:nvSpPr>
        <p:spPr>
          <a:xfrm>
            <a:off x="8183438" y="6221230"/>
            <a:ext cx="3651962" cy="253916"/>
          </a:xfrm>
          <a:prstGeom prst="rect">
            <a:avLst/>
          </a:prstGeom>
        </p:spPr>
        <p:txBody>
          <a:bodyPr wrap="none">
            <a:spAutoFit/>
          </a:bodyPr>
          <a:lstStyle/>
          <a:p>
            <a:r>
              <a:rPr lang="da-DK" sz="1000" dirty="0">
                <a:latin typeface="Calibri" panose="020F0502020204030204" pitchFamily="34" charset="0"/>
                <a:ea typeface="Calibri" panose="020F0502020204030204" pitchFamily="34" charset="0"/>
                <a:cs typeface="Calibri" panose="020F0502020204030204" pitchFamily="34" charset="0"/>
              </a:rPr>
              <a:t>Duarte et al 2022, </a:t>
            </a:r>
            <a:r>
              <a:rPr lang="da-DK" sz="1050" b="0" i="0" dirty="0">
                <a:solidFill>
                  <a:srgbClr val="222222"/>
                </a:solidFill>
                <a:effectLst/>
                <a:latin typeface="-apple-system"/>
              </a:rPr>
              <a:t>https://doi.org/10.1038/s41893-021-00773-9</a:t>
            </a:r>
            <a:endParaRPr lang="en-US" sz="1000" dirty="0">
              <a:latin typeface="Calibri" panose="020F0502020204030204" pitchFamily="34" charset="0"/>
              <a:cs typeface="Calibri" panose="020F0502020204030204" pitchFamily="34" charset="0"/>
            </a:endParaRPr>
          </a:p>
        </p:txBody>
      </p:sp>
      <p:sp>
        <p:nvSpPr>
          <p:cNvPr id="8" name="Rectangle 7">
            <a:extLst>
              <a:ext uri="{FF2B5EF4-FFF2-40B4-BE49-F238E27FC236}">
                <a16:creationId xmlns:a16="http://schemas.microsoft.com/office/drawing/2014/main" id="{E9CECC5E-EF5B-8F16-381E-8567A7AF9EB7}"/>
              </a:ext>
            </a:extLst>
          </p:cNvPr>
          <p:cNvSpPr/>
          <p:nvPr/>
        </p:nvSpPr>
        <p:spPr bwMode="auto">
          <a:xfrm>
            <a:off x="550590" y="1557037"/>
            <a:ext cx="2520280" cy="4613519"/>
          </a:xfrm>
          <a:prstGeom prst="rect">
            <a:avLst/>
          </a:prstGeom>
          <a:solidFill>
            <a:schemeClr val="bg1"/>
          </a:solidFill>
          <a:ln w="9525" cap="flat" cmpd="sng" algn="ctr">
            <a:solidFill>
              <a:srgbClr val="FFFFFF"/>
            </a:solidFill>
            <a:prstDash val="solid"/>
            <a:miter lim="800000"/>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100000"/>
              </a:lnSpc>
              <a:spcBef>
                <a:spcPts val="432"/>
              </a:spcBef>
              <a:spcAft>
                <a:spcPct val="0"/>
              </a:spcAft>
              <a:buClrTx/>
              <a:buSzTx/>
              <a:buFontTx/>
              <a:buNone/>
              <a:tabLst/>
            </a:pPr>
            <a:endParaRPr kumimoji="0" lang="da-DK" sz="1600" b="0" i="0" u="none" strike="noStrike" cap="none" normalizeH="0" baseline="0" dirty="0" err="1">
              <a:ln>
                <a:noFill/>
              </a:ln>
              <a:solidFill>
                <a:srgbClr val="FFFFFF"/>
              </a:solidFill>
              <a:effectLst/>
              <a:latin typeface="+mn-lt"/>
              <a:ea typeface="ＭＳ Ｐゴシック" pitchFamily="-80" charset="-128"/>
            </a:endParaRPr>
          </a:p>
        </p:txBody>
      </p:sp>
    </p:spTree>
    <p:extLst>
      <p:ext uri="{BB962C8B-B14F-4D97-AF65-F5344CB8AC3E}">
        <p14:creationId xmlns:p14="http://schemas.microsoft.com/office/powerpoint/2010/main" val="1284918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877E36-BF1C-C5EE-AFE4-B6BB579A9367}"/>
              </a:ext>
            </a:extLst>
          </p:cNvPr>
          <p:cNvSpPr>
            <a:spLocks noGrp="1"/>
          </p:cNvSpPr>
          <p:nvPr>
            <p:ph type="ctrTitle"/>
          </p:nvPr>
        </p:nvSpPr>
        <p:spPr/>
        <p:txBody>
          <a:bodyPr/>
          <a:lstStyle/>
          <a:p>
            <a:br>
              <a:rPr lang="da-DK" sz="4800" b="0" i="0" dirty="0">
                <a:solidFill>
                  <a:srgbClr val="000000"/>
                </a:solidFill>
                <a:effectLst/>
                <a:latin typeface="Arial" panose="020B0604020202020204" pitchFamily="34" charset="0"/>
              </a:rPr>
            </a:br>
            <a:r>
              <a:rPr lang="da-DK" sz="4800" b="0" i="0" dirty="0" err="1">
                <a:solidFill>
                  <a:srgbClr val="000000"/>
                </a:solidFill>
                <a:effectLst/>
                <a:latin typeface="Arial" panose="020B0604020202020204" pitchFamily="34" charset="0"/>
              </a:rPr>
              <a:t>Novel</a:t>
            </a:r>
            <a:r>
              <a:rPr lang="da-DK" sz="4800" b="0" i="0" dirty="0">
                <a:solidFill>
                  <a:srgbClr val="000000"/>
                </a:solidFill>
                <a:effectLst/>
                <a:latin typeface="Arial" panose="020B0604020202020204" pitchFamily="34" charset="0"/>
              </a:rPr>
              <a:t> food og lovgivning – hvad skal der til for at få godkendt nye fødevarer?</a:t>
            </a:r>
            <a:endParaRPr lang="da-DK" sz="4800" dirty="0"/>
          </a:p>
        </p:txBody>
      </p:sp>
      <p:sp>
        <p:nvSpPr>
          <p:cNvPr id="3" name="Subtitle 2">
            <a:extLst>
              <a:ext uri="{FF2B5EF4-FFF2-40B4-BE49-F238E27FC236}">
                <a16:creationId xmlns:a16="http://schemas.microsoft.com/office/drawing/2014/main" id="{0C10AF96-6AF4-FCF7-B691-0D6875478372}"/>
              </a:ext>
            </a:extLst>
          </p:cNvPr>
          <p:cNvSpPr>
            <a:spLocks noGrp="1"/>
          </p:cNvSpPr>
          <p:nvPr>
            <p:ph type="subTitle" idx="1"/>
          </p:nvPr>
        </p:nvSpPr>
        <p:spPr>
          <a:xfrm>
            <a:off x="247072" y="1704975"/>
            <a:ext cx="11608774" cy="1660654"/>
          </a:xfrm>
        </p:spPr>
        <p:txBody>
          <a:bodyPr/>
          <a:lstStyle/>
          <a:p>
            <a:r>
              <a:rPr lang="da-DK" dirty="0"/>
              <a:t>Lektor Susan Løvstad Holdt og algeteam, DTU Fødevareinstituttet</a:t>
            </a:r>
          </a:p>
        </p:txBody>
      </p:sp>
      <p:sp>
        <p:nvSpPr>
          <p:cNvPr id="4" name="Footer Placeholder 3">
            <a:extLst>
              <a:ext uri="{FF2B5EF4-FFF2-40B4-BE49-F238E27FC236}">
                <a16:creationId xmlns:a16="http://schemas.microsoft.com/office/drawing/2014/main" id="{6E21C481-E2D5-61FF-53F0-05BFCAF964C7}"/>
              </a:ext>
            </a:extLst>
          </p:cNvPr>
          <p:cNvSpPr>
            <a:spLocks noGrp="1"/>
          </p:cNvSpPr>
          <p:nvPr>
            <p:ph type="ftr" sz="quarter" idx="16"/>
          </p:nvPr>
        </p:nvSpPr>
        <p:spPr/>
        <p:txBody>
          <a:bodyPr/>
          <a:lstStyle/>
          <a:p>
            <a:endParaRPr lang="da-DK" dirty="0"/>
          </a:p>
        </p:txBody>
      </p:sp>
      <p:sp>
        <p:nvSpPr>
          <p:cNvPr id="5" name="Slide Number Placeholder 4">
            <a:extLst>
              <a:ext uri="{FF2B5EF4-FFF2-40B4-BE49-F238E27FC236}">
                <a16:creationId xmlns:a16="http://schemas.microsoft.com/office/drawing/2014/main" id="{F891636B-CD43-6673-540B-C0E38FDCEF67}"/>
              </a:ext>
            </a:extLst>
          </p:cNvPr>
          <p:cNvSpPr>
            <a:spLocks noGrp="1"/>
          </p:cNvSpPr>
          <p:nvPr>
            <p:ph type="sldNum" sz="quarter" idx="17"/>
          </p:nvPr>
        </p:nvSpPr>
        <p:spPr/>
        <p:txBody>
          <a:bodyPr/>
          <a:lstStyle/>
          <a:p>
            <a:fld id="{103EA872-A674-449B-A120-B97244F8E91D}" type="slidenum">
              <a:rPr lang="da-DK" smtClean="0"/>
              <a:pPr/>
              <a:t>38</a:t>
            </a:fld>
            <a:endParaRPr lang="da-DK" dirty="0"/>
          </a:p>
        </p:txBody>
      </p:sp>
    </p:spTree>
    <p:extLst>
      <p:ext uri="{BB962C8B-B14F-4D97-AF65-F5344CB8AC3E}">
        <p14:creationId xmlns:p14="http://schemas.microsoft.com/office/powerpoint/2010/main" val="27028818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7E6DA3-F791-99C4-1EBF-264F36C8C63B}"/>
              </a:ext>
            </a:extLst>
          </p:cNvPr>
          <p:cNvSpPr>
            <a:spLocks noGrp="1"/>
          </p:cNvSpPr>
          <p:nvPr>
            <p:ph type="title"/>
          </p:nvPr>
        </p:nvSpPr>
        <p:spPr/>
        <p:txBody>
          <a:bodyPr/>
          <a:lstStyle/>
          <a:p>
            <a:r>
              <a:rPr lang="da-DK" dirty="0"/>
              <a:t>Regler og standarder</a:t>
            </a:r>
          </a:p>
        </p:txBody>
      </p:sp>
      <p:sp>
        <p:nvSpPr>
          <p:cNvPr id="3" name="Content Placeholder 2">
            <a:extLst>
              <a:ext uri="{FF2B5EF4-FFF2-40B4-BE49-F238E27FC236}">
                <a16:creationId xmlns:a16="http://schemas.microsoft.com/office/drawing/2014/main" id="{84F62A0C-7120-D63F-B978-21BE20705835}"/>
              </a:ext>
            </a:extLst>
          </p:cNvPr>
          <p:cNvSpPr>
            <a:spLocks noGrp="1"/>
          </p:cNvSpPr>
          <p:nvPr>
            <p:ph idx="1"/>
          </p:nvPr>
        </p:nvSpPr>
        <p:spPr>
          <a:xfrm>
            <a:off x="1774726" y="1556792"/>
            <a:ext cx="4032448" cy="4545578"/>
          </a:xfrm>
        </p:spPr>
        <p:txBody>
          <a:bodyPr/>
          <a:lstStyle/>
          <a:p>
            <a:pPr marL="216000" lvl="1" indent="0">
              <a:buNone/>
            </a:pPr>
            <a:endParaRPr lang="da-DK" dirty="0"/>
          </a:p>
          <a:p>
            <a:r>
              <a:rPr lang="da-DK" sz="3200" b="1" i="1" dirty="0" err="1"/>
              <a:t>Need</a:t>
            </a:r>
            <a:r>
              <a:rPr lang="da-DK" sz="3200" dirty="0"/>
              <a:t> to have</a:t>
            </a:r>
          </a:p>
          <a:p>
            <a:pPr lvl="1"/>
            <a:r>
              <a:rPr lang="da-DK" dirty="0"/>
              <a:t>Fødevarelovgivningen</a:t>
            </a:r>
          </a:p>
          <a:p>
            <a:pPr lvl="2"/>
            <a:r>
              <a:rPr lang="da-DK" dirty="0" err="1"/>
              <a:t>Inkl</a:t>
            </a:r>
            <a:r>
              <a:rPr lang="da-DK" dirty="0"/>
              <a:t>…..</a:t>
            </a:r>
          </a:p>
          <a:p>
            <a:pPr lvl="2"/>
            <a:r>
              <a:rPr lang="da-DK" dirty="0"/>
              <a:t>Lovgivning omkring potentielt toksiske elementer</a:t>
            </a:r>
          </a:p>
          <a:p>
            <a:pPr lvl="3"/>
            <a:r>
              <a:rPr lang="da-DK" dirty="0"/>
              <a:t>Koncentration (mg/kg alge) og mængder (dagligt indtag)</a:t>
            </a:r>
          </a:p>
          <a:p>
            <a:pPr lvl="2"/>
            <a:r>
              <a:rPr lang="da-DK" dirty="0" err="1"/>
              <a:t>Novel</a:t>
            </a:r>
            <a:r>
              <a:rPr lang="da-DK" dirty="0"/>
              <a:t> Food</a:t>
            </a:r>
          </a:p>
          <a:p>
            <a:endParaRPr lang="da-DK" dirty="0"/>
          </a:p>
          <a:p>
            <a:endParaRPr lang="da-DK" dirty="0"/>
          </a:p>
          <a:p>
            <a:endParaRPr lang="da-DK" dirty="0"/>
          </a:p>
        </p:txBody>
      </p:sp>
      <p:sp>
        <p:nvSpPr>
          <p:cNvPr id="4" name="Footer Placeholder 3">
            <a:extLst>
              <a:ext uri="{FF2B5EF4-FFF2-40B4-BE49-F238E27FC236}">
                <a16:creationId xmlns:a16="http://schemas.microsoft.com/office/drawing/2014/main" id="{ED757B43-EB8A-39E1-BBF6-A4CDD6FFC921}"/>
              </a:ext>
            </a:extLst>
          </p:cNvPr>
          <p:cNvSpPr>
            <a:spLocks noGrp="1"/>
          </p:cNvSpPr>
          <p:nvPr>
            <p:ph type="ftr" sz="quarter" idx="10"/>
          </p:nvPr>
        </p:nvSpPr>
        <p:spPr>
          <a:xfrm>
            <a:off x="0" y="6762464"/>
            <a:ext cx="0" cy="0"/>
          </a:xfrm>
        </p:spPr>
        <p:txBody>
          <a:bodyPr/>
          <a:lstStyle/>
          <a:p>
            <a:endParaRPr lang="da-DK" dirty="0"/>
          </a:p>
        </p:txBody>
      </p:sp>
      <p:sp>
        <p:nvSpPr>
          <p:cNvPr id="5" name="Slide Number Placeholder 4">
            <a:extLst>
              <a:ext uri="{FF2B5EF4-FFF2-40B4-BE49-F238E27FC236}">
                <a16:creationId xmlns:a16="http://schemas.microsoft.com/office/drawing/2014/main" id="{5813E6DB-706E-9279-781E-796DD0616247}"/>
              </a:ext>
            </a:extLst>
          </p:cNvPr>
          <p:cNvSpPr>
            <a:spLocks noGrp="1"/>
          </p:cNvSpPr>
          <p:nvPr>
            <p:ph type="sldNum" sz="quarter" idx="11"/>
          </p:nvPr>
        </p:nvSpPr>
        <p:spPr>
          <a:xfrm>
            <a:off x="11506450" y="6391664"/>
            <a:ext cx="432600" cy="316800"/>
          </a:xfrm>
        </p:spPr>
        <p:txBody>
          <a:bodyPr/>
          <a:lstStyle/>
          <a:p>
            <a:fld id="{103EA872-A674-449B-A120-B97244F8E91D}" type="slidenum">
              <a:rPr lang="da-DK" smtClean="0"/>
              <a:pPr/>
              <a:t>39</a:t>
            </a:fld>
            <a:endParaRPr lang="da-DK" dirty="0"/>
          </a:p>
        </p:txBody>
      </p:sp>
      <p:grpSp>
        <p:nvGrpSpPr>
          <p:cNvPr id="13" name="Group 12">
            <a:extLst>
              <a:ext uri="{FF2B5EF4-FFF2-40B4-BE49-F238E27FC236}">
                <a16:creationId xmlns:a16="http://schemas.microsoft.com/office/drawing/2014/main" id="{9B428F4B-0FA4-865F-08C3-CA7673161D05}"/>
              </a:ext>
            </a:extLst>
          </p:cNvPr>
          <p:cNvGrpSpPr/>
          <p:nvPr/>
        </p:nvGrpSpPr>
        <p:grpSpPr>
          <a:xfrm>
            <a:off x="7359730" y="1556792"/>
            <a:ext cx="4751676" cy="4545578"/>
            <a:chOff x="7359730" y="1706328"/>
            <a:chExt cx="4751676" cy="4545578"/>
          </a:xfrm>
        </p:grpSpPr>
        <p:sp>
          <p:nvSpPr>
            <p:cNvPr id="6" name="Content Placeholder 2">
              <a:extLst>
                <a:ext uri="{FF2B5EF4-FFF2-40B4-BE49-F238E27FC236}">
                  <a16:creationId xmlns:a16="http://schemas.microsoft.com/office/drawing/2014/main" id="{F9FC83CC-FB8E-B51F-5927-CAAE79C50262}"/>
                </a:ext>
              </a:extLst>
            </p:cNvPr>
            <p:cNvSpPr txBox="1">
              <a:spLocks/>
            </p:cNvSpPr>
            <p:nvPr/>
          </p:nvSpPr>
          <p:spPr bwMode="auto">
            <a:xfrm>
              <a:off x="7359730" y="1706328"/>
              <a:ext cx="4094432" cy="45455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t" anchorCtr="0" compatLnSpc="1">
              <a:prstTxWarp prst="textNoShape">
                <a:avLst/>
              </a:prstTxWarp>
            </a:bodyPr>
            <a:lstStyle>
              <a:lvl1pPr marL="198000" indent="-198000" algn="l" rtl="0" eaLnBrk="1" fontAlgn="base" hangingPunct="1">
                <a:spcBef>
                  <a:spcPct val="20000"/>
                </a:spcBef>
                <a:spcAft>
                  <a:spcPct val="0"/>
                </a:spcAft>
                <a:buChar char="•"/>
                <a:defRPr sz="1800">
                  <a:solidFill>
                    <a:schemeClr val="tx1"/>
                  </a:solidFill>
                  <a:latin typeface="+mn-lt"/>
                  <a:ea typeface="+mn-ea"/>
                  <a:cs typeface="+mn-cs"/>
                </a:defRPr>
              </a:lvl1pPr>
              <a:lvl2pPr marL="414000" indent="-198000" algn="l" rtl="0" eaLnBrk="1" fontAlgn="base" hangingPunct="1">
                <a:spcBef>
                  <a:spcPct val="20000"/>
                </a:spcBef>
                <a:spcAft>
                  <a:spcPct val="0"/>
                </a:spcAft>
                <a:buChar char="–"/>
                <a:defRPr sz="1800">
                  <a:solidFill>
                    <a:schemeClr val="tx1"/>
                  </a:solidFill>
                  <a:latin typeface="+mn-lt"/>
                  <a:ea typeface="+mn-ea"/>
                </a:defRPr>
              </a:lvl2pPr>
              <a:lvl3pPr marL="615600" indent="-198000" algn="l" rtl="0" eaLnBrk="1" fontAlgn="base" hangingPunct="1">
                <a:spcBef>
                  <a:spcPct val="20000"/>
                </a:spcBef>
                <a:spcAft>
                  <a:spcPct val="0"/>
                </a:spcAft>
                <a:buChar char="•"/>
                <a:defRPr sz="1800">
                  <a:solidFill>
                    <a:schemeClr val="tx1"/>
                  </a:solidFill>
                  <a:latin typeface="+mn-lt"/>
                  <a:ea typeface="+mn-ea"/>
                </a:defRPr>
              </a:lvl3pPr>
              <a:lvl4pPr marL="828000" indent="-198000" algn="l" rtl="0" eaLnBrk="1" fontAlgn="base" hangingPunct="1">
                <a:spcBef>
                  <a:spcPct val="20000"/>
                </a:spcBef>
                <a:spcAft>
                  <a:spcPct val="0"/>
                </a:spcAft>
                <a:buChar char="–"/>
                <a:defRPr sz="1800">
                  <a:solidFill>
                    <a:schemeClr val="tx1"/>
                  </a:solidFill>
                  <a:latin typeface="+mn-lt"/>
                  <a:ea typeface="+mn-ea"/>
                </a:defRPr>
              </a:lvl4pPr>
              <a:lvl5pPr marL="1026000" indent="-198000" algn="l" rtl="0" eaLnBrk="1" fontAlgn="base" hangingPunct="1">
                <a:spcBef>
                  <a:spcPct val="20000"/>
                </a:spcBef>
                <a:spcAft>
                  <a:spcPct val="0"/>
                </a:spcAft>
                <a:buChar char="»"/>
                <a:defRPr sz="1800">
                  <a:solidFill>
                    <a:schemeClr val="tx1"/>
                  </a:solidFill>
                  <a:latin typeface="+mn-lt"/>
                  <a:ea typeface="+mn-ea"/>
                </a:defRPr>
              </a:lvl5pPr>
              <a:lvl6pPr marL="1026000" indent="-198000" algn="l" rtl="0" eaLnBrk="1" fontAlgn="base" hangingPunct="1">
                <a:spcBef>
                  <a:spcPct val="20000"/>
                </a:spcBef>
                <a:spcAft>
                  <a:spcPct val="0"/>
                </a:spcAft>
                <a:buChar char="»"/>
                <a:defRPr sz="1800">
                  <a:solidFill>
                    <a:schemeClr val="tx1"/>
                  </a:solidFill>
                  <a:latin typeface="+mn-lt"/>
                  <a:ea typeface="+mn-ea"/>
                </a:defRPr>
              </a:lvl6pPr>
              <a:lvl7pPr marL="1026000" indent="-198000" algn="l" rtl="0" eaLnBrk="1" fontAlgn="base" hangingPunct="1">
                <a:spcBef>
                  <a:spcPct val="20000"/>
                </a:spcBef>
                <a:spcAft>
                  <a:spcPct val="0"/>
                </a:spcAft>
                <a:buChar char="»"/>
                <a:defRPr sz="1800">
                  <a:solidFill>
                    <a:schemeClr val="tx1"/>
                  </a:solidFill>
                  <a:latin typeface="+mn-lt"/>
                  <a:ea typeface="+mn-ea"/>
                </a:defRPr>
              </a:lvl7pPr>
              <a:lvl8pPr marL="1026000" indent="-198000" algn="l" rtl="0" eaLnBrk="1" fontAlgn="base" hangingPunct="1">
                <a:spcBef>
                  <a:spcPct val="20000"/>
                </a:spcBef>
                <a:spcAft>
                  <a:spcPct val="0"/>
                </a:spcAft>
                <a:buChar char="»"/>
                <a:defRPr sz="1800">
                  <a:solidFill>
                    <a:schemeClr val="tx1"/>
                  </a:solidFill>
                  <a:latin typeface="+mn-lt"/>
                  <a:ea typeface="+mn-ea"/>
                </a:defRPr>
              </a:lvl8pPr>
              <a:lvl9pPr marL="1026000" indent="-198000" algn="l" rtl="0" eaLnBrk="1" fontAlgn="base" hangingPunct="1">
                <a:spcBef>
                  <a:spcPct val="20000"/>
                </a:spcBef>
                <a:spcAft>
                  <a:spcPct val="0"/>
                </a:spcAft>
                <a:buChar char="»"/>
                <a:defRPr sz="1800">
                  <a:solidFill>
                    <a:schemeClr val="tx1"/>
                  </a:solidFill>
                  <a:latin typeface="+mn-lt"/>
                  <a:ea typeface="+mn-ea"/>
                </a:defRPr>
              </a:lvl9pPr>
            </a:lstStyle>
            <a:p>
              <a:pPr marL="216000" lvl="1" indent="0">
                <a:buFontTx/>
                <a:buNone/>
              </a:pPr>
              <a:endParaRPr lang="da-DK" kern="0" dirty="0"/>
            </a:p>
            <a:p>
              <a:r>
                <a:rPr lang="da-DK" sz="3200" b="1" i="1" kern="0" dirty="0"/>
                <a:t>Nice</a:t>
              </a:r>
              <a:r>
                <a:rPr lang="da-DK" sz="3200" kern="0" dirty="0"/>
                <a:t> to have</a:t>
              </a:r>
            </a:p>
            <a:p>
              <a:pPr lvl="1"/>
              <a:r>
                <a:rPr lang="da-DK" kern="0" dirty="0"/>
                <a:t>Standardiseringen i EU</a:t>
              </a:r>
            </a:p>
            <a:p>
              <a:pPr lvl="2"/>
              <a:r>
                <a:rPr lang="da-DK" kern="0" dirty="0"/>
                <a:t>Styrke virksomheder- konkurrencefordele (EU)</a:t>
              </a:r>
            </a:p>
            <a:p>
              <a:pPr lvl="2"/>
              <a:r>
                <a:rPr lang="da-DK" kern="0" dirty="0"/>
                <a:t>ISO standarder</a:t>
              </a:r>
            </a:p>
            <a:p>
              <a:pPr lvl="2"/>
              <a:r>
                <a:rPr lang="da-DK" kern="0" dirty="0"/>
                <a:t>License to </a:t>
              </a:r>
              <a:r>
                <a:rPr lang="da-DK" kern="0" dirty="0" err="1"/>
                <a:t>trade</a:t>
              </a:r>
              <a:endParaRPr lang="da-DK" kern="0" dirty="0"/>
            </a:p>
            <a:p>
              <a:pPr lvl="2"/>
              <a:endParaRPr lang="da-DK" kern="0" dirty="0"/>
            </a:p>
            <a:p>
              <a:pPr lvl="2"/>
              <a:endParaRPr lang="da-DK" kern="0" dirty="0"/>
            </a:p>
            <a:p>
              <a:pPr marL="417600" lvl="2" indent="0">
                <a:buNone/>
              </a:pPr>
              <a:endParaRPr lang="da-DK" kern="0" dirty="0"/>
            </a:p>
            <a:p>
              <a:pPr lvl="2"/>
              <a:endParaRPr lang="da-DK" kern="0" dirty="0"/>
            </a:p>
            <a:p>
              <a:endParaRPr lang="da-DK" kern="0" dirty="0"/>
            </a:p>
          </p:txBody>
        </p:sp>
        <p:pic>
          <p:nvPicPr>
            <p:cNvPr id="8" name="Picture 7">
              <a:extLst>
                <a:ext uri="{FF2B5EF4-FFF2-40B4-BE49-F238E27FC236}">
                  <a16:creationId xmlns:a16="http://schemas.microsoft.com/office/drawing/2014/main" id="{46646D53-F8D3-70C4-297A-4DC7D0769EE2}"/>
                </a:ext>
              </a:extLst>
            </p:cNvPr>
            <p:cNvPicPr>
              <a:picLocks noChangeAspect="1"/>
            </p:cNvPicPr>
            <p:nvPr/>
          </p:nvPicPr>
          <p:blipFill>
            <a:blip r:embed="rId2"/>
            <a:stretch>
              <a:fillRect/>
            </a:stretch>
          </p:blipFill>
          <p:spPr>
            <a:xfrm>
              <a:off x="9901606" y="3573016"/>
              <a:ext cx="2209800" cy="2066925"/>
            </a:xfrm>
            <a:prstGeom prst="rect">
              <a:avLst/>
            </a:prstGeom>
          </p:spPr>
        </p:pic>
        <p:pic>
          <p:nvPicPr>
            <p:cNvPr id="9" name="Picture 8">
              <a:extLst>
                <a:ext uri="{FF2B5EF4-FFF2-40B4-BE49-F238E27FC236}">
                  <a16:creationId xmlns:a16="http://schemas.microsoft.com/office/drawing/2014/main" id="{A30EDF43-819B-5F8D-CDBE-33A10D7BC959}"/>
                </a:ext>
              </a:extLst>
            </p:cNvPr>
            <p:cNvPicPr>
              <a:picLocks noChangeAspect="1"/>
            </p:cNvPicPr>
            <p:nvPr/>
          </p:nvPicPr>
          <p:blipFill>
            <a:blip r:embed="rId3"/>
            <a:stretch>
              <a:fillRect/>
            </a:stretch>
          </p:blipFill>
          <p:spPr>
            <a:xfrm>
              <a:off x="10749826" y="2600300"/>
              <a:ext cx="1214685" cy="972716"/>
            </a:xfrm>
            <a:prstGeom prst="rect">
              <a:avLst/>
            </a:prstGeom>
          </p:spPr>
        </p:pic>
      </p:grpSp>
      <p:pic>
        <p:nvPicPr>
          <p:cNvPr id="10" name="Picture 9">
            <a:extLst>
              <a:ext uri="{FF2B5EF4-FFF2-40B4-BE49-F238E27FC236}">
                <a16:creationId xmlns:a16="http://schemas.microsoft.com/office/drawing/2014/main" id="{9680CDAE-2C45-6192-85CA-F278D0940F22}"/>
              </a:ext>
            </a:extLst>
          </p:cNvPr>
          <p:cNvPicPr>
            <a:picLocks noChangeAspect="1"/>
          </p:cNvPicPr>
          <p:nvPr/>
        </p:nvPicPr>
        <p:blipFill>
          <a:blip r:embed="rId4"/>
          <a:stretch>
            <a:fillRect/>
          </a:stretch>
        </p:blipFill>
        <p:spPr>
          <a:xfrm>
            <a:off x="260251" y="4756485"/>
            <a:ext cx="3028950" cy="1514475"/>
          </a:xfrm>
          <a:prstGeom prst="rect">
            <a:avLst/>
          </a:prstGeom>
        </p:spPr>
      </p:pic>
      <p:grpSp>
        <p:nvGrpSpPr>
          <p:cNvPr id="12" name="Group 11">
            <a:extLst>
              <a:ext uri="{FF2B5EF4-FFF2-40B4-BE49-F238E27FC236}">
                <a16:creationId xmlns:a16="http://schemas.microsoft.com/office/drawing/2014/main" id="{BF6E5268-B295-71F4-5CA4-690EACA66905}"/>
              </a:ext>
            </a:extLst>
          </p:cNvPr>
          <p:cNvGrpSpPr/>
          <p:nvPr/>
        </p:nvGrpSpPr>
        <p:grpSpPr>
          <a:xfrm>
            <a:off x="4511030" y="4123764"/>
            <a:ext cx="5390576" cy="4545578"/>
            <a:chOff x="4511030" y="4123764"/>
            <a:chExt cx="5390576" cy="4545578"/>
          </a:xfrm>
        </p:grpSpPr>
        <p:sp>
          <p:nvSpPr>
            <p:cNvPr id="7" name="Content Placeholder 2">
              <a:extLst>
                <a:ext uri="{FF2B5EF4-FFF2-40B4-BE49-F238E27FC236}">
                  <a16:creationId xmlns:a16="http://schemas.microsoft.com/office/drawing/2014/main" id="{60F19C7D-B680-1D23-17E3-6082CC672DFD}"/>
                </a:ext>
              </a:extLst>
            </p:cNvPr>
            <p:cNvSpPr txBox="1">
              <a:spLocks/>
            </p:cNvSpPr>
            <p:nvPr/>
          </p:nvSpPr>
          <p:spPr bwMode="auto">
            <a:xfrm>
              <a:off x="4511030" y="4123764"/>
              <a:ext cx="5390576" cy="45455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t" anchorCtr="0" compatLnSpc="1">
              <a:prstTxWarp prst="textNoShape">
                <a:avLst/>
              </a:prstTxWarp>
            </a:bodyPr>
            <a:lstStyle>
              <a:lvl1pPr marL="198000" indent="-198000" algn="l" rtl="0" eaLnBrk="1" fontAlgn="base" hangingPunct="1">
                <a:spcBef>
                  <a:spcPct val="20000"/>
                </a:spcBef>
                <a:spcAft>
                  <a:spcPct val="0"/>
                </a:spcAft>
                <a:buChar char="•"/>
                <a:defRPr sz="1800">
                  <a:solidFill>
                    <a:schemeClr val="tx1"/>
                  </a:solidFill>
                  <a:latin typeface="+mn-lt"/>
                  <a:ea typeface="+mn-ea"/>
                  <a:cs typeface="+mn-cs"/>
                </a:defRPr>
              </a:lvl1pPr>
              <a:lvl2pPr marL="414000" indent="-198000" algn="l" rtl="0" eaLnBrk="1" fontAlgn="base" hangingPunct="1">
                <a:spcBef>
                  <a:spcPct val="20000"/>
                </a:spcBef>
                <a:spcAft>
                  <a:spcPct val="0"/>
                </a:spcAft>
                <a:buChar char="–"/>
                <a:defRPr sz="1800">
                  <a:solidFill>
                    <a:schemeClr val="tx1"/>
                  </a:solidFill>
                  <a:latin typeface="+mn-lt"/>
                  <a:ea typeface="+mn-ea"/>
                </a:defRPr>
              </a:lvl2pPr>
              <a:lvl3pPr marL="615600" indent="-198000" algn="l" rtl="0" eaLnBrk="1" fontAlgn="base" hangingPunct="1">
                <a:spcBef>
                  <a:spcPct val="20000"/>
                </a:spcBef>
                <a:spcAft>
                  <a:spcPct val="0"/>
                </a:spcAft>
                <a:buChar char="•"/>
                <a:defRPr sz="1800">
                  <a:solidFill>
                    <a:schemeClr val="tx1"/>
                  </a:solidFill>
                  <a:latin typeface="+mn-lt"/>
                  <a:ea typeface="+mn-ea"/>
                </a:defRPr>
              </a:lvl3pPr>
              <a:lvl4pPr marL="828000" indent="-198000" algn="l" rtl="0" eaLnBrk="1" fontAlgn="base" hangingPunct="1">
                <a:spcBef>
                  <a:spcPct val="20000"/>
                </a:spcBef>
                <a:spcAft>
                  <a:spcPct val="0"/>
                </a:spcAft>
                <a:buChar char="–"/>
                <a:defRPr sz="1800">
                  <a:solidFill>
                    <a:schemeClr val="tx1"/>
                  </a:solidFill>
                  <a:latin typeface="+mn-lt"/>
                  <a:ea typeface="+mn-ea"/>
                </a:defRPr>
              </a:lvl4pPr>
              <a:lvl5pPr marL="1026000" indent="-198000" algn="l" rtl="0" eaLnBrk="1" fontAlgn="base" hangingPunct="1">
                <a:spcBef>
                  <a:spcPct val="20000"/>
                </a:spcBef>
                <a:spcAft>
                  <a:spcPct val="0"/>
                </a:spcAft>
                <a:buChar char="»"/>
                <a:defRPr sz="1800">
                  <a:solidFill>
                    <a:schemeClr val="tx1"/>
                  </a:solidFill>
                  <a:latin typeface="+mn-lt"/>
                  <a:ea typeface="+mn-ea"/>
                </a:defRPr>
              </a:lvl5pPr>
              <a:lvl6pPr marL="1026000" indent="-198000" algn="l" rtl="0" eaLnBrk="1" fontAlgn="base" hangingPunct="1">
                <a:spcBef>
                  <a:spcPct val="20000"/>
                </a:spcBef>
                <a:spcAft>
                  <a:spcPct val="0"/>
                </a:spcAft>
                <a:buChar char="»"/>
                <a:defRPr sz="1800">
                  <a:solidFill>
                    <a:schemeClr val="tx1"/>
                  </a:solidFill>
                  <a:latin typeface="+mn-lt"/>
                  <a:ea typeface="+mn-ea"/>
                </a:defRPr>
              </a:lvl6pPr>
              <a:lvl7pPr marL="1026000" indent="-198000" algn="l" rtl="0" eaLnBrk="1" fontAlgn="base" hangingPunct="1">
                <a:spcBef>
                  <a:spcPct val="20000"/>
                </a:spcBef>
                <a:spcAft>
                  <a:spcPct val="0"/>
                </a:spcAft>
                <a:buChar char="»"/>
                <a:defRPr sz="1800">
                  <a:solidFill>
                    <a:schemeClr val="tx1"/>
                  </a:solidFill>
                  <a:latin typeface="+mn-lt"/>
                  <a:ea typeface="+mn-ea"/>
                </a:defRPr>
              </a:lvl7pPr>
              <a:lvl8pPr marL="1026000" indent="-198000" algn="l" rtl="0" eaLnBrk="1" fontAlgn="base" hangingPunct="1">
                <a:spcBef>
                  <a:spcPct val="20000"/>
                </a:spcBef>
                <a:spcAft>
                  <a:spcPct val="0"/>
                </a:spcAft>
                <a:buChar char="»"/>
                <a:defRPr sz="1800">
                  <a:solidFill>
                    <a:schemeClr val="tx1"/>
                  </a:solidFill>
                  <a:latin typeface="+mn-lt"/>
                  <a:ea typeface="+mn-ea"/>
                </a:defRPr>
              </a:lvl8pPr>
              <a:lvl9pPr marL="1026000" indent="-198000" algn="l" rtl="0" eaLnBrk="1" fontAlgn="base" hangingPunct="1">
                <a:spcBef>
                  <a:spcPct val="20000"/>
                </a:spcBef>
                <a:spcAft>
                  <a:spcPct val="0"/>
                </a:spcAft>
                <a:buChar char="»"/>
                <a:defRPr sz="1800">
                  <a:solidFill>
                    <a:schemeClr val="tx1"/>
                  </a:solidFill>
                  <a:latin typeface="+mn-lt"/>
                  <a:ea typeface="+mn-ea"/>
                </a:defRPr>
              </a:lvl9pPr>
            </a:lstStyle>
            <a:p>
              <a:pPr marL="216000" lvl="1" indent="0">
                <a:buFontTx/>
                <a:buNone/>
              </a:pPr>
              <a:endParaRPr lang="da-DK" kern="0" dirty="0"/>
            </a:p>
            <a:p>
              <a:r>
                <a:rPr lang="da-DK" sz="3200" b="1" i="1" kern="0" dirty="0" err="1"/>
                <a:t>Need</a:t>
              </a:r>
              <a:r>
                <a:rPr lang="da-DK" sz="3200" b="1" i="1" kern="0" dirty="0"/>
                <a:t>/</a:t>
              </a:r>
              <a:r>
                <a:rPr lang="da-DK" sz="3200" b="1" i="1" kern="0" dirty="0" err="1"/>
                <a:t>nice</a:t>
              </a:r>
              <a:r>
                <a:rPr lang="da-DK" sz="3200" kern="0" dirty="0"/>
                <a:t> to have</a:t>
              </a:r>
            </a:p>
            <a:p>
              <a:pPr lvl="1"/>
              <a:r>
                <a:rPr lang="da-DK" kern="0" dirty="0"/>
                <a:t>Branchekoder</a:t>
              </a:r>
            </a:p>
            <a:p>
              <a:pPr lvl="1"/>
              <a:r>
                <a:rPr lang="da-DK" kern="0" dirty="0"/>
                <a:t>Varedeklaration</a:t>
              </a:r>
            </a:p>
            <a:p>
              <a:pPr lvl="2"/>
              <a:endParaRPr lang="da-DK" kern="0" dirty="0"/>
            </a:p>
            <a:p>
              <a:pPr marL="417600" lvl="2" indent="0">
                <a:buNone/>
              </a:pPr>
              <a:endParaRPr lang="da-DK" kern="0" dirty="0"/>
            </a:p>
            <a:p>
              <a:pPr lvl="2"/>
              <a:endParaRPr lang="da-DK" kern="0" dirty="0"/>
            </a:p>
            <a:p>
              <a:endParaRPr lang="da-DK" kern="0" dirty="0"/>
            </a:p>
          </p:txBody>
        </p:sp>
        <p:pic>
          <p:nvPicPr>
            <p:cNvPr id="11" name="Picture 10">
              <a:extLst>
                <a:ext uri="{FF2B5EF4-FFF2-40B4-BE49-F238E27FC236}">
                  <a16:creationId xmlns:a16="http://schemas.microsoft.com/office/drawing/2014/main" id="{B06262C2-2AFF-6528-8470-980D2C20FB1A}"/>
                </a:ext>
              </a:extLst>
            </p:cNvPr>
            <p:cNvPicPr>
              <a:picLocks noChangeAspect="1"/>
            </p:cNvPicPr>
            <p:nvPr/>
          </p:nvPicPr>
          <p:blipFill>
            <a:blip r:embed="rId5"/>
            <a:stretch>
              <a:fillRect/>
            </a:stretch>
          </p:blipFill>
          <p:spPr>
            <a:xfrm>
              <a:off x="7274606" y="5112559"/>
              <a:ext cx="2292846" cy="1283994"/>
            </a:xfrm>
            <a:prstGeom prst="rect">
              <a:avLst/>
            </a:prstGeom>
          </p:spPr>
        </p:pic>
      </p:grpSp>
    </p:spTree>
    <p:extLst>
      <p:ext uri="{BB962C8B-B14F-4D97-AF65-F5344CB8AC3E}">
        <p14:creationId xmlns:p14="http://schemas.microsoft.com/office/powerpoint/2010/main" val="3504642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103EA872-A674-449B-A120-B97244F8E91D}" type="slidenum">
              <a:rPr lang="en-GB" smtClean="0"/>
              <a:pPr/>
              <a:t>4</a:t>
            </a:fld>
            <a:endParaRPr lang="en-GB" dirty="0"/>
          </a:p>
        </p:txBody>
      </p:sp>
      <p:pic>
        <p:nvPicPr>
          <p:cNvPr id="9" name="Picture 8"/>
          <p:cNvPicPr>
            <a:picLocks noChangeAspect="1"/>
          </p:cNvPicPr>
          <p:nvPr/>
        </p:nvPicPr>
        <p:blipFill>
          <a:blip r:embed="rId4"/>
          <a:stretch>
            <a:fillRect/>
          </a:stretch>
        </p:blipFill>
        <p:spPr>
          <a:xfrm>
            <a:off x="5301748" y="569781"/>
            <a:ext cx="1152000" cy="1152000"/>
          </a:xfrm>
          <a:prstGeom prst="ellipse">
            <a:avLst/>
          </a:prstGeom>
        </p:spPr>
      </p:pic>
      <p:pic>
        <p:nvPicPr>
          <p:cNvPr id="10" name="Picture 9"/>
          <p:cNvPicPr>
            <a:picLocks noChangeAspect="1"/>
          </p:cNvPicPr>
          <p:nvPr/>
        </p:nvPicPr>
        <p:blipFill>
          <a:blip r:embed="rId5"/>
          <a:stretch>
            <a:fillRect/>
          </a:stretch>
        </p:blipFill>
        <p:spPr>
          <a:xfrm>
            <a:off x="1301736" y="4383630"/>
            <a:ext cx="1152000" cy="1152000"/>
          </a:xfrm>
          <a:prstGeom prst="ellipse">
            <a:avLst/>
          </a:prstGeom>
        </p:spPr>
      </p:pic>
      <p:pic>
        <p:nvPicPr>
          <p:cNvPr id="11" name="Picture 10"/>
          <p:cNvPicPr>
            <a:picLocks noChangeAspect="1"/>
          </p:cNvPicPr>
          <p:nvPr/>
        </p:nvPicPr>
        <p:blipFill>
          <a:blip r:embed="rId6"/>
          <a:stretch>
            <a:fillRect/>
          </a:stretch>
        </p:blipFill>
        <p:spPr>
          <a:xfrm>
            <a:off x="4095449" y="579197"/>
            <a:ext cx="1152000" cy="1152000"/>
          </a:xfrm>
          <a:prstGeom prst="ellipse">
            <a:avLst/>
          </a:prstGeom>
        </p:spPr>
      </p:pic>
      <p:pic>
        <p:nvPicPr>
          <p:cNvPr id="12" name="Picture 11"/>
          <p:cNvPicPr>
            <a:picLocks noChangeAspect="1"/>
          </p:cNvPicPr>
          <p:nvPr/>
        </p:nvPicPr>
        <p:blipFill>
          <a:blip r:embed="rId7"/>
          <a:stretch>
            <a:fillRect/>
          </a:stretch>
        </p:blipFill>
        <p:spPr>
          <a:xfrm>
            <a:off x="2809047" y="4852304"/>
            <a:ext cx="1152000" cy="1152000"/>
          </a:xfrm>
          <a:prstGeom prst="ellipse">
            <a:avLst/>
          </a:prstGeom>
        </p:spPr>
      </p:pic>
      <p:pic>
        <p:nvPicPr>
          <p:cNvPr id="14" name="Picture 13"/>
          <p:cNvPicPr>
            <a:picLocks noChangeAspect="1"/>
          </p:cNvPicPr>
          <p:nvPr/>
        </p:nvPicPr>
        <p:blipFill>
          <a:blip r:embed="rId8"/>
          <a:stretch>
            <a:fillRect/>
          </a:stretch>
        </p:blipFill>
        <p:spPr>
          <a:xfrm>
            <a:off x="6508047" y="619389"/>
            <a:ext cx="1152000" cy="1152000"/>
          </a:xfrm>
          <a:prstGeom prst="ellipse">
            <a:avLst/>
          </a:prstGeom>
        </p:spPr>
      </p:pic>
      <p:pic>
        <p:nvPicPr>
          <p:cNvPr id="15" name="Picture 2" descr="Emil Gundersen"/>
          <p:cNvPicPr>
            <a:picLocks noChangeAspect="1" noChangeArrowheads="1"/>
          </p:cNvPicPr>
          <p:nvPr/>
        </p:nvPicPr>
        <p:blipFill rotWithShape="1">
          <a:blip r:embed="rId9">
            <a:extLst>
              <a:ext uri="{28A0092B-C50C-407E-A947-70E740481C1C}">
                <a14:useLocalDpi xmlns:a14="http://schemas.microsoft.com/office/drawing/2010/main" val="0"/>
              </a:ext>
            </a:extLst>
          </a:blip>
          <a:srcRect b="23530"/>
          <a:stretch/>
        </p:blipFill>
        <p:spPr bwMode="auto">
          <a:xfrm>
            <a:off x="8923873" y="1691667"/>
            <a:ext cx="1152000" cy="1197408"/>
          </a:xfrm>
          <a:prstGeom prst="ellipse">
            <a:avLst/>
          </a:prstGeom>
          <a:noFill/>
          <a:extLst>
            <a:ext uri="{909E8E84-426E-40DD-AFC4-6F175D3DCCD1}">
              <a14:hiddenFill xmlns:a14="http://schemas.microsoft.com/office/drawing/2010/main">
                <a:solidFill>
                  <a:srgbClr val="FFFFFF"/>
                </a:solidFill>
              </a14:hiddenFill>
            </a:ext>
          </a:extLst>
        </p:spPr>
      </p:pic>
      <p:pic>
        <p:nvPicPr>
          <p:cNvPr id="1026" name="Picture 2" descr="Grethe Hyldig"/>
          <p:cNvPicPr>
            <a:picLocks noChangeAspect="1" noChangeArrowheads="1"/>
          </p:cNvPicPr>
          <p:nvPr/>
        </p:nvPicPr>
        <p:blipFill rotWithShape="1">
          <a:blip r:embed="rId10">
            <a:extLst>
              <a:ext uri="{28A0092B-C50C-407E-A947-70E740481C1C}">
                <a14:useLocalDpi xmlns:a14="http://schemas.microsoft.com/office/drawing/2010/main" val="0"/>
              </a:ext>
            </a:extLst>
          </a:blip>
          <a:srcRect t="1790" b="17210"/>
          <a:stretch/>
        </p:blipFill>
        <p:spPr bwMode="auto">
          <a:xfrm>
            <a:off x="9574664" y="4462072"/>
            <a:ext cx="1152000" cy="1268288"/>
          </a:xfrm>
          <a:prstGeom prst="ellipse">
            <a:avLst/>
          </a:prstGeom>
          <a:noFill/>
          <a:extLst>
            <a:ext uri="{909E8E84-426E-40DD-AFC4-6F175D3DCCD1}">
              <a14:hiddenFill xmlns:a14="http://schemas.microsoft.com/office/drawing/2010/main">
                <a:solidFill>
                  <a:srgbClr val="FFFFFF"/>
                </a:solidFill>
              </a14:hiddenFill>
            </a:ext>
          </a:extLst>
        </p:spPr>
      </p:pic>
      <p:pic>
        <p:nvPicPr>
          <p:cNvPr id="16" name="Picture 2" descr="Claus Heiner Bang-Berthelsen"/>
          <p:cNvPicPr>
            <a:picLocks noChangeAspect="1" noChangeArrowheads="1"/>
          </p:cNvPicPr>
          <p:nvPr/>
        </p:nvPicPr>
        <p:blipFill rotWithShape="1">
          <a:blip r:embed="rId11">
            <a:extLst>
              <a:ext uri="{28A0092B-C50C-407E-A947-70E740481C1C}">
                <a14:useLocalDpi xmlns:a14="http://schemas.microsoft.com/office/drawing/2010/main" val="0"/>
              </a:ext>
            </a:extLst>
          </a:blip>
          <a:srcRect t="3532" b="22282"/>
          <a:stretch/>
        </p:blipFill>
        <p:spPr bwMode="auto">
          <a:xfrm>
            <a:off x="807295" y="2377445"/>
            <a:ext cx="1152000" cy="1143040"/>
          </a:xfrm>
          <a:prstGeom prst="ellipse">
            <a:avLst/>
          </a:prstGeom>
          <a:noFill/>
          <a:extLst>
            <a:ext uri="{909E8E84-426E-40DD-AFC4-6F175D3DCCD1}">
              <a14:hiddenFill xmlns:a14="http://schemas.microsoft.com/office/drawing/2010/main">
                <a:solidFill>
                  <a:srgbClr val="FFFFFF"/>
                </a:solidFill>
              </a14:hiddenFill>
            </a:ext>
          </a:extLst>
        </p:spPr>
      </p:pic>
      <p:pic>
        <p:nvPicPr>
          <p:cNvPr id="17" name="Picture 2" descr="Evangelia Zioga"/>
          <p:cNvPicPr>
            <a:picLocks noChangeAspect="1" noChangeArrowheads="1"/>
          </p:cNvPicPr>
          <p:nvPr/>
        </p:nvPicPr>
        <p:blipFill rotWithShape="1">
          <a:blip r:embed="rId12">
            <a:extLst>
              <a:ext uri="{28A0092B-C50C-407E-A947-70E740481C1C}">
                <a14:useLocalDpi xmlns:a14="http://schemas.microsoft.com/office/drawing/2010/main" val="0"/>
              </a:ext>
            </a:extLst>
          </a:blip>
          <a:srcRect b="27042"/>
          <a:stretch/>
        </p:blipFill>
        <p:spPr bwMode="auto">
          <a:xfrm>
            <a:off x="1680988" y="1429696"/>
            <a:ext cx="1152000" cy="1142400"/>
          </a:xfrm>
          <a:prstGeom prst="ellipse">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rotWithShape="1">
          <a:blip r:embed="rId13"/>
          <a:srcRect t="10045" b="11290"/>
          <a:stretch/>
        </p:blipFill>
        <p:spPr>
          <a:xfrm>
            <a:off x="8060585" y="4499416"/>
            <a:ext cx="1152000" cy="1230944"/>
          </a:xfrm>
          <a:prstGeom prst="ellipse">
            <a:avLst/>
          </a:prstGeom>
        </p:spPr>
      </p:pic>
      <p:pic>
        <p:nvPicPr>
          <p:cNvPr id="18" name="Bilde 6">
            <a:extLst>
              <a:ext uri="{FF2B5EF4-FFF2-40B4-BE49-F238E27FC236}">
                <a16:creationId xmlns:a16="http://schemas.microsoft.com/office/drawing/2014/main" id="{FA8C2626-656E-433F-B00B-FD3297028E7F}"/>
              </a:ext>
            </a:extLst>
          </p:cNvPr>
          <p:cNvPicPr>
            <a:picLocks noChangeAspect="1"/>
          </p:cNvPicPr>
          <p:nvPr/>
        </p:nvPicPr>
        <p:blipFill rotWithShape="1">
          <a:blip r:embed="rId14"/>
          <a:srcRect b="24978"/>
          <a:stretch/>
        </p:blipFill>
        <p:spPr>
          <a:xfrm>
            <a:off x="2797270" y="3319515"/>
            <a:ext cx="1152000" cy="1146816"/>
          </a:xfrm>
          <a:prstGeom prst="ellipse">
            <a:avLst/>
          </a:prstGeom>
          <a:noFill/>
        </p:spPr>
      </p:pic>
      <p:sp>
        <p:nvSpPr>
          <p:cNvPr id="3" name="Oval 2"/>
          <p:cNvSpPr/>
          <p:nvPr/>
        </p:nvSpPr>
        <p:spPr bwMode="auto">
          <a:xfrm rot="20271928">
            <a:off x="6015404" y="1536783"/>
            <a:ext cx="5616624" cy="2728308"/>
          </a:xfrm>
          <a:prstGeom prst="ellipse">
            <a:avLst/>
          </a:prstGeom>
          <a:noFill/>
          <a:ln w="9525" cap="flat" cmpd="sng" algn="ctr">
            <a:solidFill>
              <a:schemeClr val="accent1"/>
            </a:solidFill>
            <a:prstDash val="solid"/>
            <a:miter lim="800000"/>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100000"/>
              </a:lnSpc>
              <a:spcBef>
                <a:spcPts val="432"/>
              </a:spcBef>
              <a:spcAft>
                <a:spcPct val="0"/>
              </a:spcAft>
              <a:buClrTx/>
              <a:buSzTx/>
              <a:buFontTx/>
              <a:buNone/>
              <a:tabLst/>
            </a:pPr>
            <a:endParaRPr kumimoji="0" lang="en-US" sz="1600" b="0" i="0" u="none" strike="noStrike" cap="none" normalizeH="0" baseline="0" dirty="0" err="1">
              <a:ln>
                <a:noFill/>
              </a:ln>
              <a:solidFill>
                <a:srgbClr val="FFFFFF"/>
              </a:solidFill>
              <a:effectLst/>
              <a:latin typeface="+mn-lt"/>
              <a:ea typeface="ＭＳ Ｐゴシック" pitchFamily="-80" charset="-128"/>
            </a:endParaRPr>
          </a:p>
        </p:txBody>
      </p:sp>
      <p:sp>
        <p:nvSpPr>
          <p:cNvPr id="20" name="Oval 19"/>
          <p:cNvSpPr/>
          <p:nvPr/>
        </p:nvSpPr>
        <p:spPr bwMode="auto">
          <a:xfrm rot="1295148">
            <a:off x="6015404" y="3417208"/>
            <a:ext cx="5616624" cy="2728308"/>
          </a:xfrm>
          <a:prstGeom prst="ellipse">
            <a:avLst/>
          </a:prstGeom>
          <a:noFill/>
          <a:ln w="9525" cap="flat" cmpd="sng" algn="ctr">
            <a:solidFill>
              <a:srgbClr val="002060"/>
            </a:solidFill>
            <a:prstDash val="solid"/>
            <a:miter lim="800000"/>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100000"/>
              </a:lnSpc>
              <a:spcBef>
                <a:spcPts val="432"/>
              </a:spcBef>
              <a:spcAft>
                <a:spcPct val="0"/>
              </a:spcAft>
              <a:buClrTx/>
              <a:buSzTx/>
              <a:buFontTx/>
              <a:buNone/>
              <a:tabLst/>
            </a:pPr>
            <a:endParaRPr kumimoji="0" lang="en-US" sz="1600" b="0" i="0" u="none" strike="noStrike" cap="none" normalizeH="0" baseline="0" dirty="0" err="1">
              <a:ln>
                <a:noFill/>
              </a:ln>
              <a:solidFill>
                <a:srgbClr val="FFFFFF"/>
              </a:solidFill>
              <a:effectLst/>
              <a:latin typeface="+mn-lt"/>
              <a:ea typeface="ＭＳ Ｐゴシック" pitchFamily="-80" charset="-128"/>
            </a:endParaRPr>
          </a:p>
        </p:txBody>
      </p:sp>
      <p:sp>
        <p:nvSpPr>
          <p:cNvPr id="19" name="TextBox 18"/>
          <p:cNvSpPr txBox="1"/>
          <p:nvPr/>
        </p:nvSpPr>
        <p:spPr>
          <a:xfrm>
            <a:off x="5252561" y="5987375"/>
            <a:ext cx="1429503" cy="492443"/>
          </a:xfrm>
          <a:prstGeom prst="rect">
            <a:avLst/>
          </a:prstGeom>
          <a:noFill/>
        </p:spPr>
        <p:txBody>
          <a:bodyPr wrap="square" lIns="0" tIns="0" rIns="0" bIns="0" rtlCol="0">
            <a:spAutoFit/>
          </a:bodyPr>
          <a:lstStyle/>
          <a:p>
            <a:pPr algn="l">
              <a:spcBef>
                <a:spcPts val="432"/>
              </a:spcBef>
            </a:pPr>
            <a:r>
              <a:rPr lang="da-DK" dirty="0">
                <a:latin typeface="+mn-lt"/>
              </a:rPr>
              <a:t>Chemical and </a:t>
            </a:r>
            <a:r>
              <a:rPr lang="da-DK" dirty="0" err="1">
                <a:latin typeface="+mn-lt"/>
              </a:rPr>
              <a:t>microbial</a:t>
            </a:r>
            <a:r>
              <a:rPr lang="da-DK" dirty="0">
                <a:latin typeface="+mn-lt"/>
              </a:rPr>
              <a:t> </a:t>
            </a:r>
            <a:r>
              <a:rPr lang="da-DK" dirty="0" err="1">
                <a:latin typeface="+mn-lt"/>
              </a:rPr>
              <a:t>safety</a:t>
            </a:r>
            <a:endParaRPr lang="en-US" dirty="0" err="1">
              <a:latin typeface="+mn-lt"/>
            </a:endParaRPr>
          </a:p>
        </p:txBody>
      </p:sp>
      <p:sp>
        <p:nvSpPr>
          <p:cNvPr id="21" name="TextBox 20"/>
          <p:cNvSpPr txBox="1"/>
          <p:nvPr/>
        </p:nvSpPr>
        <p:spPr>
          <a:xfrm>
            <a:off x="10235470" y="1714236"/>
            <a:ext cx="1161213" cy="492443"/>
          </a:xfrm>
          <a:prstGeom prst="rect">
            <a:avLst/>
          </a:prstGeom>
          <a:noFill/>
        </p:spPr>
        <p:txBody>
          <a:bodyPr wrap="square" lIns="0" tIns="0" rIns="0" bIns="0" rtlCol="0">
            <a:spAutoFit/>
          </a:bodyPr>
          <a:lstStyle/>
          <a:p>
            <a:pPr algn="l">
              <a:spcBef>
                <a:spcPts val="432"/>
              </a:spcBef>
            </a:pPr>
            <a:r>
              <a:rPr lang="da-DK" dirty="0" err="1">
                <a:latin typeface="+mn-lt"/>
              </a:rPr>
              <a:t>Biomass</a:t>
            </a:r>
            <a:r>
              <a:rPr lang="da-DK" dirty="0">
                <a:latin typeface="+mn-lt"/>
              </a:rPr>
              <a:t> </a:t>
            </a:r>
            <a:r>
              <a:rPr lang="da-DK" dirty="0" err="1">
                <a:latin typeface="+mn-lt"/>
              </a:rPr>
              <a:t>optimization</a:t>
            </a:r>
            <a:endParaRPr lang="en-US" dirty="0" err="1">
              <a:latin typeface="+mn-lt"/>
            </a:endParaRPr>
          </a:p>
        </p:txBody>
      </p:sp>
      <p:sp>
        <p:nvSpPr>
          <p:cNvPr id="22" name="Isosceles Triangle 21"/>
          <p:cNvSpPr/>
          <p:nvPr/>
        </p:nvSpPr>
        <p:spPr bwMode="auto">
          <a:xfrm rot="10800000">
            <a:off x="3398120" y="366459"/>
            <a:ext cx="4983976" cy="3936933"/>
          </a:xfrm>
          <a:prstGeom prst="triangle">
            <a:avLst/>
          </a:prstGeom>
          <a:noFill/>
          <a:ln w="9525" cap="flat" cmpd="sng" algn="ctr">
            <a:solidFill>
              <a:srgbClr val="00B050"/>
            </a:solidFill>
            <a:prstDash val="solid"/>
            <a:miter lim="800000"/>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100000"/>
              </a:lnSpc>
              <a:spcBef>
                <a:spcPts val="432"/>
              </a:spcBef>
              <a:spcAft>
                <a:spcPct val="0"/>
              </a:spcAft>
              <a:buClrTx/>
              <a:buSzTx/>
              <a:buFontTx/>
              <a:buNone/>
              <a:tabLst/>
            </a:pPr>
            <a:endParaRPr kumimoji="0" lang="en-US" sz="1600" b="0" i="0" u="none" strike="noStrike" cap="none" normalizeH="0" baseline="0" dirty="0" err="1">
              <a:ln>
                <a:noFill/>
              </a:ln>
              <a:solidFill>
                <a:srgbClr val="FFFFFF"/>
              </a:solidFill>
              <a:effectLst/>
              <a:latin typeface="+mn-lt"/>
              <a:ea typeface="ＭＳ Ｐゴシック" pitchFamily="-80" charset="-128"/>
            </a:endParaRPr>
          </a:p>
        </p:txBody>
      </p:sp>
      <p:sp>
        <p:nvSpPr>
          <p:cNvPr id="23" name="TextBox 22"/>
          <p:cNvSpPr txBox="1"/>
          <p:nvPr/>
        </p:nvSpPr>
        <p:spPr>
          <a:xfrm>
            <a:off x="5129212" y="1797928"/>
            <a:ext cx="1656184" cy="984885"/>
          </a:xfrm>
          <a:prstGeom prst="rect">
            <a:avLst/>
          </a:prstGeom>
          <a:noFill/>
        </p:spPr>
        <p:txBody>
          <a:bodyPr wrap="square" lIns="0" tIns="0" rIns="0" bIns="0" rtlCol="0">
            <a:spAutoFit/>
          </a:bodyPr>
          <a:lstStyle/>
          <a:p>
            <a:pPr algn="l">
              <a:spcBef>
                <a:spcPts val="432"/>
              </a:spcBef>
            </a:pPr>
            <a:r>
              <a:rPr lang="da-DK" dirty="0" err="1">
                <a:latin typeface="+mn-lt"/>
              </a:rPr>
              <a:t>Extraction</a:t>
            </a:r>
            <a:r>
              <a:rPr lang="da-DK" dirty="0">
                <a:latin typeface="+mn-lt"/>
              </a:rPr>
              <a:t>, </a:t>
            </a:r>
            <a:r>
              <a:rPr lang="da-DK" dirty="0" err="1">
                <a:latin typeface="+mn-lt"/>
              </a:rPr>
              <a:t>bioactivity</a:t>
            </a:r>
            <a:r>
              <a:rPr lang="da-DK" dirty="0">
                <a:latin typeface="+mn-lt"/>
              </a:rPr>
              <a:t>, </a:t>
            </a:r>
            <a:r>
              <a:rPr lang="da-DK" dirty="0" err="1">
                <a:latin typeface="+mn-lt"/>
              </a:rPr>
              <a:t>functional</a:t>
            </a:r>
            <a:r>
              <a:rPr lang="da-DK" dirty="0">
                <a:latin typeface="+mn-lt"/>
              </a:rPr>
              <a:t> prop and </a:t>
            </a:r>
            <a:r>
              <a:rPr lang="da-DK" dirty="0" err="1">
                <a:latin typeface="+mn-lt"/>
              </a:rPr>
              <a:t>application</a:t>
            </a:r>
            <a:endParaRPr lang="en-US" dirty="0" err="1">
              <a:latin typeface="+mn-lt"/>
            </a:endParaRPr>
          </a:p>
        </p:txBody>
      </p:sp>
      <p:sp>
        <p:nvSpPr>
          <p:cNvPr id="24" name="TextBox 23"/>
          <p:cNvSpPr txBox="1"/>
          <p:nvPr/>
        </p:nvSpPr>
        <p:spPr>
          <a:xfrm>
            <a:off x="8997285" y="5926384"/>
            <a:ext cx="1960473" cy="246221"/>
          </a:xfrm>
          <a:prstGeom prst="rect">
            <a:avLst/>
          </a:prstGeom>
          <a:noFill/>
        </p:spPr>
        <p:txBody>
          <a:bodyPr wrap="none" lIns="0" tIns="0" rIns="0" bIns="0" rtlCol="0">
            <a:spAutoFit/>
          </a:bodyPr>
          <a:lstStyle/>
          <a:p>
            <a:pPr algn="l">
              <a:spcBef>
                <a:spcPts val="432"/>
              </a:spcBef>
            </a:pPr>
            <a:r>
              <a:rPr lang="da-DK" dirty="0" err="1">
                <a:latin typeface="+mn-lt"/>
              </a:rPr>
              <a:t>Sensory</a:t>
            </a:r>
            <a:r>
              <a:rPr lang="da-DK" dirty="0">
                <a:latin typeface="+mn-lt"/>
              </a:rPr>
              <a:t> and vitamins</a:t>
            </a:r>
            <a:endParaRPr lang="en-US" dirty="0" err="1">
              <a:latin typeface="+mn-lt"/>
            </a:endParaRPr>
          </a:p>
        </p:txBody>
      </p:sp>
      <p:sp>
        <p:nvSpPr>
          <p:cNvPr id="25" name="TextBox 24"/>
          <p:cNvSpPr txBox="1"/>
          <p:nvPr/>
        </p:nvSpPr>
        <p:spPr>
          <a:xfrm>
            <a:off x="672942" y="5488749"/>
            <a:ext cx="1271431" cy="492443"/>
          </a:xfrm>
          <a:prstGeom prst="rect">
            <a:avLst/>
          </a:prstGeom>
          <a:noFill/>
        </p:spPr>
        <p:txBody>
          <a:bodyPr wrap="square" lIns="0" tIns="0" rIns="0" bIns="0" rtlCol="0">
            <a:spAutoFit/>
          </a:bodyPr>
          <a:lstStyle/>
          <a:p>
            <a:pPr algn="l">
              <a:spcBef>
                <a:spcPts val="432"/>
              </a:spcBef>
            </a:pPr>
            <a:r>
              <a:rPr lang="da-DK" dirty="0">
                <a:latin typeface="+mn-lt"/>
              </a:rPr>
              <a:t>Processing and </a:t>
            </a:r>
            <a:r>
              <a:rPr lang="da-DK" dirty="0" err="1">
                <a:latin typeface="+mn-lt"/>
              </a:rPr>
              <a:t>shelf</a:t>
            </a:r>
            <a:r>
              <a:rPr lang="da-DK" dirty="0">
                <a:latin typeface="+mn-lt"/>
              </a:rPr>
              <a:t> </a:t>
            </a:r>
            <a:r>
              <a:rPr lang="da-DK" dirty="0" err="1">
                <a:latin typeface="+mn-lt"/>
              </a:rPr>
              <a:t>life</a:t>
            </a:r>
            <a:endParaRPr lang="en-US" dirty="0" err="1">
              <a:latin typeface="+mn-lt"/>
            </a:endParaRPr>
          </a:p>
        </p:txBody>
      </p:sp>
      <p:sp>
        <p:nvSpPr>
          <p:cNvPr id="26" name="TextBox 25"/>
          <p:cNvSpPr txBox="1"/>
          <p:nvPr/>
        </p:nvSpPr>
        <p:spPr>
          <a:xfrm>
            <a:off x="2859889" y="2479717"/>
            <a:ext cx="1208664" cy="246221"/>
          </a:xfrm>
          <a:prstGeom prst="rect">
            <a:avLst/>
          </a:prstGeom>
          <a:noFill/>
        </p:spPr>
        <p:txBody>
          <a:bodyPr wrap="none" lIns="0" tIns="0" rIns="0" bIns="0" rtlCol="0">
            <a:spAutoFit/>
          </a:bodyPr>
          <a:lstStyle/>
          <a:p>
            <a:pPr algn="l">
              <a:spcBef>
                <a:spcPts val="432"/>
              </a:spcBef>
            </a:pPr>
            <a:r>
              <a:rPr lang="da-DK" dirty="0">
                <a:latin typeface="+mn-lt"/>
              </a:rPr>
              <a:t>Fermentation</a:t>
            </a:r>
            <a:endParaRPr lang="en-US" dirty="0" err="1">
              <a:latin typeface="+mn-lt"/>
            </a:endParaRPr>
          </a:p>
        </p:txBody>
      </p:sp>
      <p:sp>
        <p:nvSpPr>
          <p:cNvPr id="28" name="Isosceles Triangle 27"/>
          <p:cNvSpPr/>
          <p:nvPr/>
        </p:nvSpPr>
        <p:spPr bwMode="auto">
          <a:xfrm>
            <a:off x="3550446" y="3123358"/>
            <a:ext cx="4688335" cy="3377023"/>
          </a:xfrm>
          <a:prstGeom prst="triangle">
            <a:avLst/>
          </a:prstGeom>
          <a:noFill/>
          <a:ln w="9525" cap="flat" cmpd="sng" algn="ctr">
            <a:solidFill>
              <a:srgbClr val="00B050"/>
            </a:solidFill>
            <a:prstDash val="solid"/>
            <a:miter lim="800000"/>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100000"/>
              </a:lnSpc>
              <a:spcBef>
                <a:spcPts val="432"/>
              </a:spcBef>
              <a:spcAft>
                <a:spcPct val="0"/>
              </a:spcAft>
              <a:buClrTx/>
              <a:buSzTx/>
              <a:buFontTx/>
              <a:buNone/>
              <a:tabLst/>
            </a:pPr>
            <a:endParaRPr kumimoji="0" lang="en-US" sz="1600" b="0" i="0" u="none" strike="noStrike" cap="none" normalizeH="0" baseline="0" dirty="0" err="1">
              <a:ln>
                <a:noFill/>
              </a:ln>
              <a:solidFill>
                <a:srgbClr val="FFFFFF"/>
              </a:solidFill>
              <a:effectLst/>
              <a:latin typeface="+mn-lt"/>
              <a:ea typeface="ＭＳ Ｐゴシック" pitchFamily="-80" charset="-128"/>
            </a:endParaRPr>
          </a:p>
        </p:txBody>
      </p:sp>
      <p:sp>
        <p:nvSpPr>
          <p:cNvPr id="29" name="Oval 28"/>
          <p:cNvSpPr/>
          <p:nvPr/>
        </p:nvSpPr>
        <p:spPr bwMode="auto">
          <a:xfrm rot="20271928" flipH="1">
            <a:off x="275215" y="3369615"/>
            <a:ext cx="5550379" cy="2800737"/>
          </a:xfrm>
          <a:prstGeom prst="ellipse">
            <a:avLst/>
          </a:prstGeom>
          <a:noFill/>
          <a:ln w="9525" cap="flat" cmpd="sng" algn="ctr">
            <a:solidFill>
              <a:srgbClr val="00B0F0"/>
            </a:solidFill>
            <a:prstDash val="solid"/>
            <a:miter lim="800000"/>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100000"/>
              </a:lnSpc>
              <a:spcBef>
                <a:spcPts val="432"/>
              </a:spcBef>
              <a:spcAft>
                <a:spcPct val="0"/>
              </a:spcAft>
              <a:buClrTx/>
              <a:buSzTx/>
              <a:buFontTx/>
              <a:buNone/>
              <a:tabLst/>
            </a:pPr>
            <a:endParaRPr kumimoji="0" lang="en-US" sz="1600" b="0" i="0" u="none" strike="noStrike" cap="none" normalizeH="0" baseline="0" dirty="0" err="1">
              <a:ln>
                <a:noFill/>
              </a:ln>
              <a:solidFill>
                <a:srgbClr val="FFFFFF"/>
              </a:solidFill>
              <a:effectLst/>
              <a:latin typeface="+mn-lt"/>
              <a:ea typeface="ＭＳ Ｐゴシック" pitchFamily="-80" charset="-128"/>
            </a:endParaRPr>
          </a:p>
        </p:txBody>
      </p:sp>
      <p:sp>
        <p:nvSpPr>
          <p:cNvPr id="30" name="Oval 29"/>
          <p:cNvSpPr/>
          <p:nvPr/>
        </p:nvSpPr>
        <p:spPr bwMode="auto">
          <a:xfrm rot="1295148" flipH="1">
            <a:off x="133310" y="1547168"/>
            <a:ext cx="5550379" cy="2800737"/>
          </a:xfrm>
          <a:prstGeom prst="ellipse">
            <a:avLst/>
          </a:prstGeom>
          <a:noFill/>
          <a:ln w="9525" cap="flat" cmpd="sng" algn="ctr">
            <a:solidFill>
              <a:schemeClr val="tx2">
                <a:lumMod val="60000"/>
                <a:lumOff val="40000"/>
              </a:schemeClr>
            </a:solidFill>
            <a:prstDash val="solid"/>
            <a:miter lim="800000"/>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100000"/>
              </a:lnSpc>
              <a:spcBef>
                <a:spcPts val="432"/>
              </a:spcBef>
              <a:spcAft>
                <a:spcPct val="0"/>
              </a:spcAft>
              <a:buClrTx/>
              <a:buSzTx/>
              <a:buFontTx/>
              <a:buNone/>
              <a:tabLst/>
            </a:pPr>
            <a:endParaRPr kumimoji="0" lang="en-US" sz="1600" b="0" i="0" u="none" strike="noStrike" cap="none" normalizeH="0" baseline="0" dirty="0" err="1">
              <a:ln>
                <a:noFill/>
              </a:ln>
              <a:solidFill>
                <a:srgbClr val="FFFFFF"/>
              </a:solidFill>
              <a:effectLst/>
              <a:latin typeface="+mn-lt"/>
              <a:ea typeface="ＭＳ Ｐゴシック" pitchFamily="-80" charset="-128"/>
            </a:endParaRPr>
          </a:p>
        </p:txBody>
      </p:sp>
      <p:pic>
        <p:nvPicPr>
          <p:cNvPr id="7" name="Picture 6"/>
          <p:cNvPicPr>
            <a:picLocks noChangeAspect="1"/>
          </p:cNvPicPr>
          <p:nvPr/>
        </p:nvPicPr>
        <p:blipFill rotWithShape="1">
          <a:blip r:embed="rId15" cstate="print">
            <a:extLst>
              <a:ext uri="{28A0092B-C50C-407E-A947-70E740481C1C}">
                <a14:useLocalDpi xmlns:a14="http://schemas.microsoft.com/office/drawing/2010/main" val="0"/>
              </a:ext>
            </a:extLst>
          </a:blip>
          <a:srcRect l="13250" t="29000" r="32151"/>
          <a:stretch/>
        </p:blipFill>
        <p:spPr>
          <a:xfrm rot="16200000">
            <a:off x="5158290" y="2953626"/>
            <a:ext cx="1463633" cy="1427449"/>
          </a:xfrm>
          <a:prstGeom prst="ellipse">
            <a:avLst/>
          </a:prstGeom>
        </p:spPr>
      </p:pic>
      <p:sp>
        <p:nvSpPr>
          <p:cNvPr id="34" name="TextBox 33"/>
          <p:cNvSpPr txBox="1"/>
          <p:nvPr/>
        </p:nvSpPr>
        <p:spPr>
          <a:xfrm>
            <a:off x="6683543" y="2927334"/>
            <a:ext cx="5427640" cy="1138773"/>
          </a:xfrm>
          <a:prstGeom prst="rect">
            <a:avLst/>
          </a:prstGeom>
          <a:solidFill>
            <a:schemeClr val="bg1"/>
          </a:solidFill>
        </p:spPr>
        <p:txBody>
          <a:bodyPr wrap="none" lIns="0" tIns="0" rIns="0" bIns="0" rtlCol="0">
            <a:spAutoFit/>
          </a:bodyPr>
          <a:lstStyle/>
          <a:p>
            <a:pPr algn="l">
              <a:spcBef>
                <a:spcPts val="432"/>
              </a:spcBef>
            </a:pPr>
            <a:r>
              <a:rPr lang="da-DK" dirty="0">
                <a:solidFill>
                  <a:srgbClr val="990000"/>
                </a:solidFill>
                <a:latin typeface="+mn-lt"/>
              </a:rPr>
              <a:t>Susan L. Holdt</a:t>
            </a:r>
          </a:p>
          <a:p>
            <a:pPr algn="l">
              <a:spcBef>
                <a:spcPts val="432"/>
              </a:spcBef>
            </a:pPr>
            <a:r>
              <a:rPr lang="da-DK" dirty="0">
                <a:solidFill>
                  <a:srgbClr val="990000"/>
                </a:solidFill>
                <a:latin typeface="+mn-lt"/>
                <a:hlinkClick r:id="rId16"/>
              </a:rPr>
              <a:t>suho@food.dtu.dk</a:t>
            </a:r>
            <a:endParaRPr lang="da-DK" dirty="0">
              <a:solidFill>
                <a:srgbClr val="990000"/>
              </a:solidFill>
              <a:latin typeface="+mn-lt"/>
            </a:endParaRPr>
          </a:p>
          <a:p>
            <a:pPr algn="l">
              <a:spcBef>
                <a:spcPts val="432"/>
              </a:spcBef>
            </a:pPr>
            <a:r>
              <a:rPr lang="da-DK" dirty="0">
                <a:solidFill>
                  <a:srgbClr val="990000"/>
                </a:solidFill>
                <a:latin typeface="+mn-lt"/>
              </a:rPr>
              <a:t>Chair of the Seaweed Network in Denmark</a:t>
            </a:r>
          </a:p>
          <a:p>
            <a:pPr algn="l">
              <a:spcBef>
                <a:spcPts val="432"/>
              </a:spcBef>
            </a:pPr>
            <a:r>
              <a:rPr lang="da-DK" dirty="0" err="1">
                <a:solidFill>
                  <a:srgbClr val="990000"/>
                </a:solidFill>
                <a:latin typeface="+mn-lt"/>
              </a:rPr>
              <a:t>Secretary</a:t>
            </a:r>
            <a:r>
              <a:rPr lang="da-DK" dirty="0">
                <a:solidFill>
                  <a:srgbClr val="990000"/>
                </a:solidFill>
                <a:latin typeface="+mn-lt"/>
              </a:rPr>
              <a:t> General of the International Seaweed Association</a:t>
            </a:r>
            <a:endParaRPr lang="en-US" dirty="0" err="1">
              <a:solidFill>
                <a:srgbClr val="990000"/>
              </a:solidFill>
              <a:latin typeface="+mn-lt"/>
            </a:endParaRPr>
          </a:p>
        </p:txBody>
      </p:sp>
      <p:pic>
        <p:nvPicPr>
          <p:cNvPr id="5" name="Picture 2" descr="Caroline Østergaard Klein">
            <a:extLst>
              <a:ext uri="{FF2B5EF4-FFF2-40B4-BE49-F238E27FC236}">
                <a16:creationId xmlns:a16="http://schemas.microsoft.com/office/drawing/2014/main" id="{F05DAB89-7705-67C7-E43E-818356424CC7}"/>
              </a:ext>
            </a:extLst>
          </p:cNvPr>
          <p:cNvPicPr>
            <a:picLocks noChangeAspect="1" noChangeArrowheads="1"/>
          </p:cNvPicPr>
          <p:nvPr/>
        </p:nvPicPr>
        <p:blipFill rotWithShape="1">
          <a:blip r:embed="rId17">
            <a:extLst>
              <a:ext uri="{28A0092B-C50C-407E-A947-70E740481C1C}">
                <a14:useLocalDpi xmlns:a14="http://schemas.microsoft.com/office/drawing/2010/main" val="0"/>
              </a:ext>
            </a:extLst>
          </a:blip>
          <a:srcRect b="22585"/>
          <a:stretch/>
        </p:blipFill>
        <p:spPr bwMode="auto">
          <a:xfrm>
            <a:off x="5101821" y="4435757"/>
            <a:ext cx="1175573" cy="1236994"/>
          </a:xfrm>
          <a:prstGeom prst="ellipse">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FE9A3CEA-5F37-CEC4-B668-94BCC80ADC4B}"/>
              </a:ext>
            </a:extLst>
          </p:cNvPr>
          <p:cNvPicPr>
            <a:picLocks noChangeAspect="1"/>
          </p:cNvPicPr>
          <p:nvPr/>
        </p:nvPicPr>
        <p:blipFill rotWithShape="1">
          <a:blip r:embed="rId18"/>
          <a:srcRect t="7625" b="13999"/>
          <a:stretch/>
        </p:blipFill>
        <p:spPr>
          <a:xfrm>
            <a:off x="4013279" y="3319515"/>
            <a:ext cx="1076520" cy="1146816"/>
          </a:xfrm>
          <a:prstGeom prst="ellipse">
            <a:avLst/>
          </a:prstGeom>
        </p:spPr>
      </p:pic>
      <p:pic>
        <p:nvPicPr>
          <p:cNvPr id="13" name="Picture 12"/>
          <p:cNvPicPr>
            <a:picLocks noChangeAspect="1"/>
          </p:cNvPicPr>
          <p:nvPr/>
        </p:nvPicPr>
        <p:blipFill>
          <a:blip r:embed="rId19"/>
          <a:stretch>
            <a:fillRect/>
          </a:stretch>
        </p:blipFill>
        <p:spPr>
          <a:xfrm>
            <a:off x="4146790" y="5323918"/>
            <a:ext cx="1152000" cy="1152000"/>
          </a:xfrm>
          <a:prstGeom prst="ellipse">
            <a:avLst/>
          </a:prstGeom>
        </p:spPr>
      </p:pic>
      <p:pic>
        <p:nvPicPr>
          <p:cNvPr id="8" name="Picture 7"/>
          <p:cNvPicPr>
            <a:picLocks noChangeAspect="1"/>
          </p:cNvPicPr>
          <p:nvPr/>
        </p:nvPicPr>
        <p:blipFill rotWithShape="1">
          <a:blip r:embed="rId20"/>
          <a:srcRect t="6801" b="17601"/>
          <a:stretch/>
        </p:blipFill>
        <p:spPr>
          <a:xfrm>
            <a:off x="6517767" y="5292174"/>
            <a:ext cx="1152000" cy="1183744"/>
          </a:xfrm>
          <a:prstGeom prst="ellipse">
            <a:avLst/>
          </a:prstGeom>
        </p:spPr>
      </p:pic>
      <p:sp>
        <p:nvSpPr>
          <p:cNvPr id="27" name="TextBox 26">
            <a:extLst>
              <a:ext uri="{FF2B5EF4-FFF2-40B4-BE49-F238E27FC236}">
                <a16:creationId xmlns:a16="http://schemas.microsoft.com/office/drawing/2014/main" id="{CFD518C1-08E5-5A29-E303-E9F282A2D2BF}"/>
              </a:ext>
            </a:extLst>
          </p:cNvPr>
          <p:cNvSpPr txBox="1"/>
          <p:nvPr/>
        </p:nvSpPr>
        <p:spPr>
          <a:xfrm>
            <a:off x="339648" y="909019"/>
            <a:ext cx="3513782" cy="246221"/>
          </a:xfrm>
          <a:prstGeom prst="rect">
            <a:avLst/>
          </a:prstGeom>
          <a:noFill/>
        </p:spPr>
        <p:txBody>
          <a:bodyPr wrap="none" lIns="0" tIns="0" rIns="0" bIns="0" rtlCol="0">
            <a:spAutoFit/>
          </a:bodyPr>
          <a:lstStyle/>
          <a:p>
            <a:pPr algn="l">
              <a:spcBef>
                <a:spcPts val="432"/>
              </a:spcBef>
            </a:pPr>
            <a:r>
              <a:rPr lang="da-DK" b="1" dirty="0">
                <a:latin typeface="+mn-lt"/>
              </a:rPr>
              <a:t>Algefolk fra DTU Fødevareinstituttet</a:t>
            </a:r>
          </a:p>
        </p:txBody>
      </p:sp>
    </p:spTree>
    <p:custDataLst>
      <p:custData r:id="rId1"/>
      <p:custData r:id="rId2"/>
    </p:custDataLst>
    <p:extLst>
      <p:ext uri="{BB962C8B-B14F-4D97-AF65-F5344CB8AC3E}">
        <p14:creationId xmlns:p14="http://schemas.microsoft.com/office/powerpoint/2010/main" val="153183489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dirty="0"/>
              <a:t>Fra farm til gaffel</a:t>
            </a:r>
          </a:p>
        </p:txBody>
      </p:sp>
      <p:sp>
        <p:nvSpPr>
          <p:cNvPr id="3" name="Content Placeholder 2"/>
          <p:cNvSpPr>
            <a:spLocks noGrp="1"/>
          </p:cNvSpPr>
          <p:nvPr>
            <p:ph idx="1"/>
          </p:nvPr>
        </p:nvSpPr>
        <p:spPr/>
        <p:txBody>
          <a:bodyPr/>
          <a:lstStyle/>
          <a:p>
            <a:pPr marL="0" indent="0">
              <a:buNone/>
            </a:pPr>
            <a:r>
              <a:rPr lang="da-DK" b="1" dirty="0" err="1"/>
              <a:t>Introduction</a:t>
            </a:r>
            <a:r>
              <a:rPr lang="da-DK" b="1" dirty="0"/>
              <a:t> to relevant </a:t>
            </a:r>
            <a:r>
              <a:rPr lang="da-DK" b="1" dirty="0" err="1"/>
              <a:t>rules</a:t>
            </a:r>
            <a:r>
              <a:rPr lang="da-DK" b="1" dirty="0"/>
              <a:t> </a:t>
            </a:r>
            <a:r>
              <a:rPr lang="da-DK" b="1" dirty="0" err="1"/>
              <a:t>regarding</a:t>
            </a:r>
            <a:r>
              <a:rPr lang="da-DK" b="1" dirty="0"/>
              <a:t>:</a:t>
            </a:r>
          </a:p>
          <a:p>
            <a:pPr marL="0" indent="0">
              <a:buNone/>
            </a:pPr>
            <a:endParaRPr lang="da-DK" b="1" dirty="0"/>
          </a:p>
          <a:p>
            <a:r>
              <a:rPr lang="en-US" dirty="0"/>
              <a:t>Food safety</a:t>
            </a:r>
            <a:endParaRPr lang="da-DK" dirty="0"/>
          </a:p>
          <a:p>
            <a:r>
              <a:rPr lang="en-US" dirty="0"/>
              <a:t>Hygiene in the primary production</a:t>
            </a:r>
            <a:endParaRPr lang="da-DK" dirty="0"/>
          </a:p>
          <a:p>
            <a:r>
              <a:rPr lang="en-US" dirty="0"/>
              <a:t>Hygiene in the food processing</a:t>
            </a:r>
            <a:endParaRPr lang="da-DK" dirty="0"/>
          </a:p>
          <a:p>
            <a:r>
              <a:rPr lang="en-US" dirty="0"/>
              <a:t>Novel food</a:t>
            </a:r>
            <a:endParaRPr lang="da-DK" dirty="0"/>
          </a:p>
          <a:p>
            <a:r>
              <a:rPr lang="en-US" dirty="0"/>
              <a:t>Chemical contamination</a:t>
            </a:r>
            <a:endParaRPr lang="da-DK" dirty="0"/>
          </a:p>
          <a:p>
            <a:r>
              <a:rPr lang="en-US" dirty="0"/>
              <a:t>Natural toxic compounds</a:t>
            </a:r>
            <a:endParaRPr lang="da-DK" dirty="0"/>
          </a:p>
          <a:p>
            <a:r>
              <a:rPr lang="en-US" dirty="0"/>
              <a:t>Labelling and claim</a:t>
            </a:r>
            <a:endParaRPr lang="da-DK" dirty="0"/>
          </a:p>
          <a:p>
            <a:r>
              <a:rPr lang="en-US" dirty="0"/>
              <a:t>Materials that comes in contact with the foods</a:t>
            </a:r>
            <a:endParaRPr lang="da-DK" dirty="0"/>
          </a:p>
          <a:p>
            <a:endParaRPr lang="da-DK" dirty="0"/>
          </a:p>
        </p:txBody>
      </p:sp>
      <p:sp>
        <p:nvSpPr>
          <p:cNvPr id="4" name="Slide Number Placeholder 3"/>
          <p:cNvSpPr>
            <a:spLocks noGrp="1"/>
          </p:cNvSpPr>
          <p:nvPr>
            <p:ph type="sldNum" sz="quarter" idx="4"/>
          </p:nvPr>
        </p:nvSpPr>
        <p:spPr>
          <a:xfrm>
            <a:off x="609600" y="6477000"/>
            <a:ext cx="306000" cy="306000"/>
          </a:xfrm>
          <a:prstGeom prst="rect">
            <a:avLst/>
          </a:prstGeom>
        </p:spPr>
        <p:txBody>
          <a:bodyPr vert="horz" lIns="0" tIns="0" rIns="0" bIns="0" rtlCol="0" anchor="t" anchorCtr="0"/>
          <a:lstStyle>
            <a:defPPr>
              <a:defRPr lang="da-DK"/>
            </a:defPPr>
            <a:lvl1pPr algn="l" rtl="0" fontAlgn="base">
              <a:spcBef>
                <a:spcPct val="50000"/>
              </a:spcBef>
              <a:spcAft>
                <a:spcPct val="0"/>
              </a:spcAft>
              <a:defRPr sz="900" kern="1200">
                <a:solidFill>
                  <a:schemeClr val="tx1"/>
                </a:solidFill>
                <a:latin typeface="Verdana" pitchFamily="34" charset="0"/>
                <a:ea typeface="ＭＳ Ｐゴシック" pitchFamily="-80" charset="-128"/>
                <a:cs typeface="+mn-cs"/>
              </a:defRPr>
            </a:lvl1pPr>
            <a:lvl2pPr marL="457200" algn="l" rtl="0" fontAlgn="base">
              <a:spcBef>
                <a:spcPct val="50000"/>
              </a:spcBef>
              <a:spcAft>
                <a:spcPct val="0"/>
              </a:spcAft>
              <a:defRPr sz="1600" kern="1200">
                <a:solidFill>
                  <a:schemeClr val="tx1"/>
                </a:solidFill>
                <a:latin typeface="Verdana" pitchFamily="34" charset="0"/>
                <a:ea typeface="ＭＳ Ｐゴシック" pitchFamily="-80" charset="-128"/>
                <a:cs typeface="+mn-cs"/>
              </a:defRPr>
            </a:lvl2pPr>
            <a:lvl3pPr marL="914400" algn="l" rtl="0" fontAlgn="base">
              <a:spcBef>
                <a:spcPct val="50000"/>
              </a:spcBef>
              <a:spcAft>
                <a:spcPct val="0"/>
              </a:spcAft>
              <a:defRPr sz="1600" kern="1200">
                <a:solidFill>
                  <a:schemeClr val="tx1"/>
                </a:solidFill>
                <a:latin typeface="Verdana" pitchFamily="34" charset="0"/>
                <a:ea typeface="ＭＳ Ｐゴシック" pitchFamily="-80" charset="-128"/>
                <a:cs typeface="+mn-cs"/>
              </a:defRPr>
            </a:lvl3pPr>
            <a:lvl4pPr marL="1371600" algn="l" rtl="0" fontAlgn="base">
              <a:spcBef>
                <a:spcPct val="50000"/>
              </a:spcBef>
              <a:spcAft>
                <a:spcPct val="0"/>
              </a:spcAft>
              <a:defRPr sz="1600" kern="1200">
                <a:solidFill>
                  <a:schemeClr val="tx1"/>
                </a:solidFill>
                <a:latin typeface="Verdana" pitchFamily="34" charset="0"/>
                <a:ea typeface="ＭＳ Ｐゴシック" pitchFamily="-80" charset="-128"/>
                <a:cs typeface="+mn-cs"/>
              </a:defRPr>
            </a:lvl4pPr>
            <a:lvl5pPr marL="1828800" algn="l" rtl="0" fontAlgn="base">
              <a:spcBef>
                <a:spcPct val="50000"/>
              </a:spcBef>
              <a:spcAft>
                <a:spcPct val="0"/>
              </a:spcAft>
              <a:defRPr sz="1600" kern="1200">
                <a:solidFill>
                  <a:schemeClr val="tx1"/>
                </a:solidFill>
                <a:latin typeface="Verdana" pitchFamily="34" charset="0"/>
                <a:ea typeface="ＭＳ Ｐゴシック" pitchFamily="-80" charset="-128"/>
                <a:cs typeface="+mn-cs"/>
              </a:defRPr>
            </a:lvl5pPr>
            <a:lvl6pPr marL="2286000" algn="l" defTabSz="914400" rtl="0" eaLnBrk="1" latinLnBrk="0" hangingPunct="1">
              <a:defRPr sz="1600" kern="1200">
                <a:solidFill>
                  <a:schemeClr val="tx1"/>
                </a:solidFill>
                <a:latin typeface="Verdana" pitchFamily="34" charset="0"/>
                <a:ea typeface="ＭＳ Ｐゴシック" pitchFamily="-80" charset="-128"/>
                <a:cs typeface="+mn-cs"/>
              </a:defRPr>
            </a:lvl6pPr>
            <a:lvl7pPr marL="2743200" algn="l" defTabSz="914400" rtl="0" eaLnBrk="1" latinLnBrk="0" hangingPunct="1">
              <a:defRPr sz="1600" kern="1200">
                <a:solidFill>
                  <a:schemeClr val="tx1"/>
                </a:solidFill>
                <a:latin typeface="Verdana" pitchFamily="34" charset="0"/>
                <a:ea typeface="ＭＳ Ｐゴシック" pitchFamily="-80" charset="-128"/>
                <a:cs typeface="+mn-cs"/>
              </a:defRPr>
            </a:lvl7pPr>
            <a:lvl8pPr marL="3200400" algn="l" defTabSz="914400" rtl="0" eaLnBrk="1" latinLnBrk="0" hangingPunct="1">
              <a:defRPr sz="1600" kern="1200">
                <a:solidFill>
                  <a:schemeClr val="tx1"/>
                </a:solidFill>
                <a:latin typeface="Verdana" pitchFamily="34" charset="0"/>
                <a:ea typeface="ＭＳ Ｐゴシック" pitchFamily="-80" charset="-128"/>
                <a:cs typeface="+mn-cs"/>
              </a:defRPr>
            </a:lvl8pPr>
            <a:lvl9pPr marL="3657600" algn="l" defTabSz="914400" rtl="0" eaLnBrk="1" latinLnBrk="0" hangingPunct="1">
              <a:defRPr sz="1600" kern="1200">
                <a:solidFill>
                  <a:schemeClr val="tx1"/>
                </a:solidFill>
                <a:latin typeface="Verdana" pitchFamily="34" charset="0"/>
                <a:ea typeface="ＭＳ Ｐゴシック" pitchFamily="-80" charset="-128"/>
                <a:cs typeface="+mn-cs"/>
              </a:defRPr>
            </a:lvl9pPr>
          </a:lstStyle>
          <a:p>
            <a:fld id="{103EA872-A674-449B-A120-B97244F8E91D}" type="slidenum">
              <a:rPr lang="da-DK" smtClean="0"/>
              <a:pPr/>
              <a:t>40</a:t>
            </a:fld>
            <a:endParaRPr lang="da-DK" dirty="0"/>
          </a:p>
        </p:txBody>
      </p:sp>
      <p:pic>
        <p:nvPicPr>
          <p:cNvPr id="6" name="Picture 5"/>
          <p:cNvPicPr>
            <a:picLocks noChangeAspect="1"/>
          </p:cNvPicPr>
          <p:nvPr/>
        </p:nvPicPr>
        <p:blipFill>
          <a:blip r:embed="rId3"/>
          <a:stretch>
            <a:fillRect/>
          </a:stretch>
        </p:blipFill>
        <p:spPr>
          <a:xfrm>
            <a:off x="1990751" y="4937894"/>
            <a:ext cx="8311541" cy="1227956"/>
          </a:xfrm>
          <a:prstGeom prst="rect">
            <a:avLst/>
          </a:prstGeom>
        </p:spPr>
      </p:pic>
      <p:sp>
        <p:nvSpPr>
          <p:cNvPr id="10" name="TextBox 9">
            <a:extLst>
              <a:ext uri="{FF2B5EF4-FFF2-40B4-BE49-F238E27FC236}">
                <a16:creationId xmlns:a16="http://schemas.microsoft.com/office/drawing/2014/main" id="{2EBB5ED3-267D-19EB-635A-629B8BADD6D0}"/>
              </a:ext>
            </a:extLst>
          </p:cNvPr>
          <p:cNvSpPr txBox="1"/>
          <p:nvPr/>
        </p:nvSpPr>
        <p:spPr>
          <a:xfrm>
            <a:off x="6815286" y="6243867"/>
            <a:ext cx="6688366" cy="276999"/>
          </a:xfrm>
          <a:prstGeom prst="rect">
            <a:avLst/>
          </a:prstGeom>
          <a:noFill/>
        </p:spPr>
        <p:txBody>
          <a:bodyPr wrap="square">
            <a:spAutoFit/>
          </a:bodyPr>
          <a:lstStyle/>
          <a:p>
            <a:pPr marL="0" indent="0">
              <a:buNone/>
            </a:pPr>
            <a:r>
              <a:rPr lang="en-US" sz="1200" dirty="0"/>
              <a:t>Food regulation of EU (EF) 178/2002 of January 28, 2002. </a:t>
            </a:r>
            <a:endParaRPr lang="da-DK" sz="1200" dirty="0"/>
          </a:p>
        </p:txBody>
      </p:sp>
    </p:spTree>
    <p:extLst>
      <p:ext uri="{BB962C8B-B14F-4D97-AF65-F5344CB8AC3E}">
        <p14:creationId xmlns:p14="http://schemas.microsoft.com/office/powerpoint/2010/main" val="42566489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dirty="0"/>
              <a:t>Fra farm til gaffel</a:t>
            </a:r>
          </a:p>
        </p:txBody>
      </p:sp>
      <p:sp>
        <p:nvSpPr>
          <p:cNvPr id="3" name="Content Placeholder 2"/>
          <p:cNvSpPr>
            <a:spLocks noGrp="1"/>
          </p:cNvSpPr>
          <p:nvPr>
            <p:ph idx="1"/>
          </p:nvPr>
        </p:nvSpPr>
        <p:spPr/>
        <p:txBody>
          <a:bodyPr/>
          <a:lstStyle/>
          <a:p>
            <a:pPr marL="0" indent="0">
              <a:buNone/>
            </a:pPr>
            <a:r>
              <a:rPr lang="da-DK" b="1" dirty="0" err="1"/>
              <a:t>Introduction</a:t>
            </a:r>
            <a:r>
              <a:rPr lang="da-DK" b="1" dirty="0"/>
              <a:t> to relevant </a:t>
            </a:r>
            <a:r>
              <a:rPr lang="da-DK" b="1" dirty="0" err="1"/>
              <a:t>rules</a:t>
            </a:r>
            <a:r>
              <a:rPr lang="da-DK" b="1" dirty="0"/>
              <a:t> </a:t>
            </a:r>
            <a:r>
              <a:rPr lang="da-DK" b="1" dirty="0" err="1"/>
              <a:t>regarding</a:t>
            </a:r>
            <a:r>
              <a:rPr lang="da-DK" b="1" dirty="0"/>
              <a:t>:</a:t>
            </a:r>
          </a:p>
          <a:p>
            <a:pPr marL="0" indent="0">
              <a:buNone/>
            </a:pPr>
            <a:endParaRPr lang="da-DK" b="1" dirty="0"/>
          </a:p>
          <a:p>
            <a:r>
              <a:rPr lang="en-US" dirty="0">
                <a:solidFill>
                  <a:srgbClr val="C00000"/>
                </a:solidFill>
              </a:rPr>
              <a:t>Food safety</a:t>
            </a:r>
            <a:endParaRPr lang="da-DK" dirty="0">
              <a:solidFill>
                <a:srgbClr val="C00000"/>
              </a:solidFill>
            </a:endParaRPr>
          </a:p>
          <a:p>
            <a:r>
              <a:rPr lang="en-US" dirty="0"/>
              <a:t>Hygiene in the primary production</a:t>
            </a:r>
            <a:endParaRPr lang="da-DK" dirty="0"/>
          </a:p>
          <a:p>
            <a:r>
              <a:rPr lang="en-US" dirty="0"/>
              <a:t>Hygiene in the food processing</a:t>
            </a:r>
            <a:endParaRPr lang="da-DK" dirty="0"/>
          </a:p>
          <a:p>
            <a:r>
              <a:rPr lang="en-US" dirty="0">
                <a:solidFill>
                  <a:srgbClr val="C00000"/>
                </a:solidFill>
              </a:rPr>
              <a:t>Novel food</a:t>
            </a:r>
            <a:endParaRPr lang="da-DK" dirty="0">
              <a:solidFill>
                <a:srgbClr val="C00000"/>
              </a:solidFill>
            </a:endParaRPr>
          </a:p>
          <a:p>
            <a:r>
              <a:rPr lang="en-US" dirty="0">
                <a:solidFill>
                  <a:srgbClr val="C00000"/>
                </a:solidFill>
              </a:rPr>
              <a:t>Chemical contamination</a:t>
            </a:r>
            <a:endParaRPr lang="da-DK" dirty="0">
              <a:solidFill>
                <a:srgbClr val="C00000"/>
              </a:solidFill>
            </a:endParaRPr>
          </a:p>
          <a:p>
            <a:r>
              <a:rPr lang="en-US" dirty="0"/>
              <a:t>Natural toxic compounds</a:t>
            </a:r>
            <a:endParaRPr lang="da-DK" dirty="0"/>
          </a:p>
          <a:p>
            <a:r>
              <a:rPr lang="en-US" dirty="0"/>
              <a:t>Labelling and claim</a:t>
            </a:r>
            <a:endParaRPr lang="da-DK" dirty="0"/>
          </a:p>
          <a:p>
            <a:r>
              <a:rPr lang="en-US" dirty="0"/>
              <a:t>Materials that comes in contact with the foods</a:t>
            </a:r>
            <a:endParaRPr lang="da-DK" dirty="0"/>
          </a:p>
          <a:p>
            <a:endParaRPr lang="da-DK" dirty="0"/>
          </a:p>
        </p:txBody>
      </p:sp>
      <p:sp>
        <p:nvSpPr>
          <p:cNvPr id="4" name="Slide Number Placeholder 3"/>
          <p:cNvSpPr>
            <a:spLocks noGrp="1"/>
          </p:cNvSpPr>
          <p:nvPr>
            <p:ph type="sldNum" sz="quarter" idx="4"/>
          </p:nvPr>
        </p:nvSpPr>
        <p:spPr>
          <a:xfrm>
            <a:off x="609600" y="6477000"/>
            <a:ext cx="306000" cy="306000"/>
          </a:xfrm>
          <a:prstGeom prst="rect">
            <a:avLst/>
          </a:prstGeom>
        </p:spPr>
        <p:txBody>
          <a:bodyPr vert="horz" lIns="0" tIns="0" rIns="0" bIns="0" rtlCol="0" anchor="t" anchorCtr="0"/>
          <a:lstStyle>
            <a:defPPr>
              <a:defRPr lang="da-DK"/>
            </a:defPPr>
            <a:lvl1pPr algn="l" rtl="0" fontAlgn="base">
              <a:spcBef>
                <a:spcPct val="50000"/>
              </a:spcBef>
              <a:spcAft>
                <a:spcPct val="0"/>
              </a:spcAft>
              <a:defRPr sz="900" kern="1200">
                <a:solidFill>
                  <a:schemeClr val="tx1"/>
                </a:solidFill>
                <a:latin typeface="Verdana" pitchFamily="34" charset="0"/>
                <a:ea typeface="ＭＳ Ｐゴシック" pitchFamily="-80" charset="-128"/>
                <a:cs typeface="+mn-cs"/>
              </a:defRPr>
            </a:lvl1pPr>
            <a:lvl2pPr marL="457200" algn="l" rtl="0" fontAlgn="base">
              <a:spcBef>
                <a:spcPct val="50000"/>
              </a:spcBef>
              <a:spcAft>
                <a:spcPct val="0"/>
              </a:spcAft>
              <a:defRPr sz="1600" kern="1200">
                <a:solidFill>
                  <a:schemeClr val="tx1"/>
                </a:solidFill>
                <a:latin typeface="Verdana" pitchFamily="34" charset="0"/>
                <a:ea typeface="ＭＳ Ｐゴシック" pitchFamily="-80" charset="-128"/>
                <a:cs typeface="+mn-cs"/>
              </a:defRPr>
            </a:lvl2pPr>
            <a:lvl3pPr marL="914400" algn="l" rtl="0" fontAlgn="base">
              <a:spcBef>
                <a:spcPct val="50000"/>
              </a:spcBef>
              <a:spcAft>
                <a:spcPct val="0"/>
              </a:spcAft>
              <a:defRPr sz="1600" kern="1200">
                <a:solidFill>
                  <a:schemeClr val="tx1"/>
                </a:solidFill>
                <a:latin typeface="Verdana" pitchFamily="34" charset="0"/>
                <a:ea typeface="ＭＳ Ｐゴシック" pitchFamily="-80" charset="-128"/>
                <a:cs typeface="+mn-cs"/>
              </a:defRPr>
            </a:lvl3pPr>
            <a:lvl4pPr marL="1371600" algn="l" rtl="0" fontAlgn="base">
              <a:spcBef>
                <a:spcPct val="50000"/>
              </a:spcBef>
              <a:spcAft>
                <a:spcPct val="0"/>
              </a:spcAft>
              <a:defRPr sz="1600" kern="1200">
                <a:solidFill>
                  <a:schemeClr val="tx1"/>
                </a:solidFill>
                <a:latin typeface="Verdana" pitchFamily="34" charset="0"/>
                <a:ea typeface="ＭＳ Ｐゴシック" pitchFamily="-80" charset="-128"/>
                <a:cs typeface="+mn-cs"/>
              </a:defRPr>
            </a:lvl4pPr>
            <a:lvl5pPr marL="1828800" algn="l" rtl="0" fontAlgn="base">
              <a:spcBef>
                <a:spcPct val="50000"/>
              </a:spcBef>
              <a:spcAft>
                <a:spcPct val="0"/>
              </a:spcAft>
              <a:defRPr sz="1600" kern="1200">
                <a:solidFill>
                  <a:schemeClr val="tx1"/>
                </a:solidFill>
                <a:latin typeface="Verdana" pitchFamily="34" charset="0"/>
                <a:ea typeface="ＭＳ Ｐゴシック" pitchFamily="-80" charset="-128"/>
                <a:cs typeface="+mn-cs"/>
              </a:defRPr>
            </a:lvl5pPr>
            <a:lvl6pPr marL="2286000" algn="l" defTabSz="914400" rtl="0" eaLnBrk="1" latinLnBrk="0" hangingPunct="1">
              <a:defRPr sz="1600" kern="1200">
                <a:solidFill>
                  <a:schemeClr val="tx1"/>
                </a:solidFill>
                <a:latin typeface="Verdana" pitchFamily="34" charset="0"/>
                <a:ea typeface="ＭＳ Ｐゴシック" pitchFamily="-80" charset="-128"/>
                <a:cs typeface="+mn-cs"/>
              </a:defRPr>
            </a:lvl6pPr>
            <a:lvl7pPr marL="2743200" algn="l" defTabSz="914400" rtl="0" eaLnBrk="1" latinLnBrk="0" hangingPunct="1">
              <a:defRPr sz="1600" kern="1200">
                <a:solidFill>
                  <a:schemeClr val="tx1"/>
                </a:solidFill>
                <a:latin typeface="Verdana" pitchFamily="34" charset="0"/>
                <a:ea typeface="ＭＳ Ｐゴシック" pitchFamily="-80" charset="-128"/>
                <a:cs typeface="+mn-cs"/>
              </a:defRPr>
            </a:lvl7pPr>
            <a:lvl8pPr marL="3200400" algn="l" defTabSz="914400" rtl="0" eaLnBrk="1" latinLnBrk="0" hangingPunct="1">
              <a:defRPr sz="1600" kern="1200">
                <a:solidFill>
                  <a:schemeClr val="tx1"/>
                </a:solidFill>
                <a:latin typeface="Verdana" pitchFamily="34" charset="0"/>
                <a:ea typeface="ＭＳ Ｐゴシック" pitchFamily="-80" charset="-128"/>
                <a:cs typeface="+mn-cs"/>
              </a:defRPr>
            </a:lvl8pPr>
            <a:lvl9pPr marL="3657600" algn="l" defTabSz="914400" rtl="0" eaLnBrk="1" latinLnBrk="0" hangingPunct="1">
              <a:defRPr sz="1600" kern="1200">
                <a:solidFill>
                  <a:schemeClr val="tx1"/>
                </a:solidFill>
                <a:latin typeface="Verdana" pitchFamily="34" charset="0"/>
                <a:ea typeface="ＭＳ Ｐゴシック" pitchFamily="-80" charset="-128"/>
                <a:cs typeface="+mn-cs"/>
              </a:defRPr>
            </a:lvl9pPr>
          </a:lstStyle>
          <a:p>
            <a:fld id="{103EA872-A674-449B-A120-B97244F8E91D}" type="slidenum">
              <a:rPr lang="da-DK" smtClean="0"/>
              <a:pPr/>
              <a:t>41</a:t>
            </a:fld>
            <a:endParaRPr lang="da-DK" dirty="0"/>
          </a:p>
        </p:txBody>
      </p:sp>
      <p:pic>
        <p:nvPicPr>
          <p:cNvPr id="6" name="Picture 5"/>
          <p:cNvPicPr>
            <a:picLocks noChangeAspect="1"/>
          </p:cNvPicPr>
          <p:nvPr/>
        </p:nvPicPr>
        <p:blipFill>
          <a:blip r:embed="rId2"/>
          <a:stretch>
            <a:fillRect/>
          </a:stretch>
        </p:blipFill>
        <p:spPr>
          <a:xfrm>
            <a:off x="1990751" y="4937894"/>
            <a:ext cx="8311541" cy="1227956"/>
          </a:xfrm>
          <a:prstGeom prst="rect">
            <a:avLst/>
          </a:prstGeom>
        </p:spPr>
      </p:pic>
      <p:sp>
        <p:nvSpPr>
          <p:cNvPr id="5" name="TextBox 4">
            <a:extLst>
              <a:ext uri="{FF2B5EF4-FFF2-40B4-BE49-F238E27FC236}">
                <a16:creationId xmlns:a16="http://schemas.microsoft.com/office/drawing/2014/main" id="{8C1B28D9-E141-706A-51B1-E24E5E5DD592}"/>
              </a:ext>
            </a:extLst>
          </p:cNvPr>
          <p:cNvSpPr txBox="1"/>
          <p:nvPr/>
        </p:nvSpPr>
        <p:spPr>
          <a:xfrm>
            <a:off x="6815286" y="6243867"/>
            <a:ext cx="6688366" cy="276999"/>
          </a:xfrm>
          <a:prstGeom prst="rect">
            <a:avLst/>
          </a:prstGeom>
          <a:noFill/>
        </p:spPr>
        <p:txBody>
          <a:bodyPr wrap="square">
            <a:spAutoFit/>
          </a:bodyPr>
          <a:lstStyle/>
          <a:p>
            <a:pPr marL="0" indent="0">
              <a:buNone/>
            </a:pPr>
            <a:r>
              <a:rPr lang="en-US" sz="1200" dirty="0"/>
              <a:t>Food regulation of EU (EF) 178/2002 of January 28, 2002. </a:t>
            </a:r>
            <a:endParaRPr lang="da-DK" sz="1200" dirty="0"/>
          </a:p>
        </p:txBody>
      </p:sp>
    </p:spTree>
    <p:extLst>
      <p:ext uri="{BB962C8B-B14F-4D97-AF65-F5344CB8AC3E}">
        <p14:creationId xmlns:p14="http://schemas.microsoft.com/office/powerpoint/2010/main" val="315951501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Fødevaresikkerhed</a:t>
            </a:r>
            <a:endParaRPr lang="da-DK" dirty="0"/>
          </a:p>
        </p:txBody>
      </p:sp>
      <p:sp>
        <p:nvSpPr>
          <p:cNvPr id="3" name="Content Placeholder 2"/>
          <p:cNvSpPr>
            <a:spLocks noGrp="1"/>
          </p:cNvSpPr>
          <p:nvPr>
            <p:ph idx="1"/>
          </p:nvPr>
        </p:nvSpPr>
        <p:spPr>
          <a:xfrm>
            <a:off x="1774726" y="1706328"/>
            <a:ext cx="5688632" cy="4545578"/>
          </a:xfrm>
        </p:spPr>
        <p:txBody>
          <a:bodyPr/>
          <a:lstStyle/>
          <a:p>
            <a:r>
              <a:rPr lang="en-US" dirty="0"/>
              <a:t>The food cannot be marketed if dangerous (article 14)</a:t>
            </a:r>
          </a:p>
          <a:p>
            <a:endParaRPr lang="en-US" dirty="0"/>
          </a:p>
          <a:p>
            <a:r>
              <a:rPr lang="en-US" dirty="0"/>
              <a:t>The marketing cannot be misleading (article 16)</a:t>
            </a:r>
          </a:p>
          <a:p>
            <a:endParaRPr lang="en-US" dirty="0"/>
          </a:p>
          <a:p>
            <a:r>
              <a:rPr lang="en-US" dirty="0"/>
              <a:t>The food company has the responsibility to comply with the relevant regulations of food and do own-check (article 17). </a:t>
            </a:r>
          </a:p>
          <a:p>
            <a:endParaRPr lang="en-US" dirty="0"/>
          </a:p>
          <a:p>
            <a:r>
              <a:rPr lang="en-US" dirty="0"/>
              <a:t>Furthermore, should the food company ensure traceability (article 18), and ensure withdrawal of possible dangerous foods (article 19). </a:t>
            </a:r>
          </a:p>
          <a:p>
            <a:pPr marL="0" indent="0">
              <a:buNone/>
            </a:pPr>
            <a:endParaRPr lang="en-US" dirty="0"/>
          </a:p>
          <a:p>
            <a:pPr marL="0" indent="0">
              <a:buNone/>
            </a:pPr>
            <a:r>
              <a:rPr lang="en-US" sz="1200" dirty="0"/>
              <a:t>This is all described in Food regulation of EU (EF) 178/2002 of January 28, 2002. </a:t>
            </a:r>
            <a:endParaRPr lang="da-DK" sz="1200" dirty="0"/>
          </a:p>
        </p:txBody>
      </p:sp>
      <p:pic>
        <p:nvPicPr>
          <p:cNvPr id="7" name="Picture 6"/>
          <p:cNvPicPr>
            <a:picLocks noChangeAspect="1"/>
          </p:cNvPicPr>
          <p:nvPr/>
        </p:nvPicPr>
        <p:blipFill>
          <a:blip r:embed="rId2"/>
          <a:stretch>
            <a:fillRect/>
          </a:stretch>
        </p:blipFill>
        <p:spPr>
          <a:xfrm>
            <a:off x="10648099" y="5174369"/>
            <a:ext cx="1491571" cy="1194445"/>
          </a:xfrm>
          <a:prstGeom prst="rect">
            <a:avLst/>
          </a:prstGeom>
        </p:spPr>
      </p:pic>
      <p:pic>
        <p:nvPicPr>
          <p:cNvPr id="8" name="Picture 7">
            <a:extLst>
              <a:ext uri="{FF2B5EF4-FFF2-40B4-BE49-F238E27FC236}">
                <a16:creationId xmlns:a16="http://schemas.microsoft.com/office/drawing/2014/main" id="{73514CB5-862D-5E4C-D6A1-AAEE2E4AB9A4}"/>
              </a:ext>
            </a:extLst>
          </p:cNvPr>
          <p:cNvPicPr>
            <a:picLocks noChangeAspect="1"/>
          </p:cNvPicPr>
          <p:nvPr/>
        </p:nvPicPr>
        <p:blipFill rotWithShape="1">
          <a:blip r:embed="rId3"/>
          <a:srcRect r="38584" b="16571"/>
          <a:stretch/>
        </p:blipFill>
        <p:spPr>
          <a:xfrm>
            <a:off x="7555893" y="1086408"/>
            <a:ext cx="4617567" cy="3528392"/>
          </a:xfrm>
          <a:prstGeom prst="rect">
            <a:avLst/>
          </a:prstGeom>
        </p:spPr>
      </p:pic>
      <p:sp>
        <p:nvSpPr>
          <p:cNvPr id="10" name="TextBox 9">
            <a:extLst>
              <a:ext uri="{FF2B5EF4-FFF2-40B4-BE49-F238E27FC236}">
                <a16:creationId xmlns:a16="http://schemas.microsoft.com/office/drawing/2014/main" id="{9351DFDD-7BC6-0562-406D-E665E9BFF693}"/>
              </a:ext>
            </a:extLst>
          </p:cNvPr>
          <p:cNvSpPr txBox="1"/>
          <p:nvPr/>
        </p:nvSpPr>
        <p:spPr>
          <a:xfrm>
            <a:off x="8025499" y="4614800"/>
            <a:ext cx="6105524" cy="276999"/>
          </a:xfrm>
          <a:prstGeom prst="rect">
            <a:avLst/>
          </a:prstGeom>
          <a:noFill/>
        </p:spPr>
        <p:txBody>
          <a:bodyPr wrap="square">
            <a:spAutoFit/>
          </a:bodyPr>
          <a:lstStyle/>
          <a:p>
            <a:r>
              <a:rPr lang="da-DK" sz="1200" dirty="0"/>
              <a:t>https://www.youtube.com/watch?v=KTAg936uoic</a:t>
            </a:r>
          </a:p>
        </p:txBody>
      </p:sp>
    </p:spTree>
    <p:extLst>
      <p:ext uri="{BB962C8B-B14F-4D97-AF65-F5344CB8AC3E}">
        <p14:creationId xmlns:p14="http://schemas.microsoft.com/office/powerpoint/2010/main" val="3427323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D0AA3E-88EC-5692-D52D-79B0E9365EDE}"/>
              </a:ext>
            </a:extLst>
          </p:cNvPr>
          <p:cNvSpPr>
            <a:spLocks noGrp="1"/>
          </p:cNvSpPr>
          <p:nvPr>
            <p:ph type="title"/>
          </p:nvPr>
        </p:nvSpPr>
        <p:spPr/>
        <p:txBody>
          <a:bodyPr/>
          <a:lstStyle/>
          <a:p>
            <a:r>
              <a:rPr lang="da-DK" dirty="0"/>
              <a:t>Lovgivning for PTE</a:t>
            </a:r>
          </a:p>
        </p:txBody>
      </p:sp>
      <p:sp>
        <p:nvSpPr>
          <p:cNvPr id="3" name="Content Placeholder 2">
            <a:extLst>
              <a:ext uri="{FF2B5EF4-FFF2-40B4-BE49-F238E27FC236}">
                <a16:creationId xmlns:a16="http://schemas.microsoft.com/office/drawing/2014/main" id="{3C3C5D0A-0736-3AB2-C925-48D399801117}"/>
              </a:ext>
            </a:extLst>
          </p:cNvPr>
          <p:cNvSpPr>
            <a:spLocks noGrp="1"/>
          </p:cNvSpPr>
          <p:nvPr>
            <p:ph idx="1"/>
          </p:nvPr>
        </p:nvSpPr>
        <p:spPr/>
        <p:txBody>
          <a:bodyPr/>
          <a:lstStyle/>
          <a:p>
            <a:r>
              <a:rPr lang="da-DK" dirty="0"/>
              <a:t>PTE- </a:t>
            </a:r>
            <a:r>
              <a:rPr lang="da-DK" dirty="0" err="1"/>
              <a:t>potentially</a:t>
            </a:r>
            <a:r>
              <a:rPr lang="da-DK" dirty="0"/>
              <a:t> </a:t>
            </a:r>
            <a:r>
              <a:rPr lang="da-DK" dirty="0" err="1"/>
              <a:t>toxic</a:t>
            </a:r>
            <a:r>
              <a:rPr lang="da-DK" dirty="0"/>
              <a:t> elements</a:t>
            </a:r>
          </a:p>
          <a:p>
            <a:endParaRPr lang="da-DK" dirty="0"/>
          </a:p>
          <a:p>
            <a:r>
              <a:rPr lang="da-DK" dirty="0"/>
              <a:t>EU</a:t>
            </a:r>
          </a:p>
          <a:p>
            <a:r>
              <a:rPr lang="da-DK" dirty="0"/>
              <a:t>Food supplement</a:t>
            </a:r>
          </a:p>
          <a:p>
            <a:endParaRPr lang="da-DK" dirty="0"/>
          </a:p>
          <a:p>
            <a:r>
              <a:rPr lang="da-DK" dirty="0" err="1"/>
              <a:t>Threshold</a:t>
            </a:r>
            <a:r>
              <a:rPr lang="da-DK" dirty="0"/>
              <a:t> </a:t>
            </a:r>
            <a:r>
              <a:rPr lang="da-DK" dirty="0" err="1"/>
              <a:t>values</a:t>
            </a:r>
            <a:r>
              <a:rPr lang="da-DK" dirty="0"/>
              <a:t> </a:t>
            </a:r>
            <a:r>
              <a:rPr lang="da-DK" dirty="0" err="1"/>
              <a:t>being</a:t>
            </a:r>
            <a:r>
              <a:rPr lang="da-DK" dirty="0"/>
              <a:t> </a:t>
            </a:r>
            <a:r>
              <a:rPr lang="da-DK" dirty="0" err="1"/>
              <a:t>developed</a:t>
            </a:r>
            <a:r>
              <a:rPr lang="da-DK" dirty="0"/>
              <a:t> </a:t>
            </a:r>
          </a:p>
          <a:p>
            <a:pPr lvl="1"/>
            <a:r>
              <a:rPr lang="da-DK" dirty="0"/>
              <a:t>…. For </a:t>
            </a:r>
            <a:r>
              <a:rPr lang="da-DK" dirty="0" err="1"/>
              <a:t>many</a:t>
            </a:r>
            <a:r>
              <a:rPr lang="da-DK" dirty="0"/>
              <a:t> </a:t>
            </a:r>
            <a:r>
              <a:rPr lang="da-DK" dirty="0" err="1"/>
              <a:t>years</a:t>
            </a:r>
            <a:r>
              <a:rPr lang="da-DK" dirty="0"/>
              <a:t> </a:t>
            </a:r>
            <a:r>
              <a:rPr lang="da-DK" dirty="0" err="1"/>
              <a:t>now</a:t>
            </a:r>
            <a:endParaRPr lang="da-DK" dirty="0"/>
          </a:p>
        </p:txBody>
      </p:sp>
      <p:sp>
        <p:nvSpPr>
          <p:cNvPr id="4" name="Footer Placeholder 3">
            <a:extLst>
              <a:ext uri="{FF2B5EF4-FFF2-40B4-BE49-F238E27FC236}">
                <a16:creationId xmlns:a16="http://schemas.microsoft.com/office/drawing/2014/main" id="{7E1D8AEE-D45A-2CE2-D4CA-36FEC7E41FA2}"/>
              </a:ext>
            </a:extLst>
          </p:cNvPr>
          <p:cNvSpPr>
            <a:spLocks noGrp="1"/>
          </p:cNvSpPr>
          <p:nvPr>
            <p:ph type="ftr" sz="quarter" idx="10"/>
          </p:nvPr>
        </p:nvSpPr>
        <p:spPr/>
        <p:txBody>
          <a:bodyPr/>
          <a:lstStyle/>
          <a:p>
            <a:endParaRPr lang="en-GB" dirty="0"/>
          </a:p>
        </p:txBody>
      </p:sp>
      <p:sp>
        <p:nvSpPr>
          <p:cNvPr id="5" name="Slide Number Placeholder 4">
            <a:extLst>
              <a:ext uri="{FF2B5EF4-FFF2-40B4-BE49-F238E27FC236}">
                <a16:creationId xmlns:a16="http://schemas.microsoft.com/office/drawing/2014/main" id="{3B07BA5C-A830-9378-C25A-D7F465BDD143}"/>
              </a:ext>
            </a:extLst>
          </p:cNvPr>
          <p:cNvSpPr>
            <a:spLocks noGrp="1"/>
          </p:cNvSpPr>
          <p:nvPr>
            <p:ph type="sldNum" sz="quarter" idx="11"/>
          </p:nvPr>
        </p:nvSpPr>
        <p:spPr/>
        <p:txBody>
          <a:bodyPr/>
          <a:lstStyle/>
          <a:p>
            <a:fld id="{103EA872-A674-449B-A120-B97244F8E91D}" type="slidenum">
              <a:rPr lang="en-GB" smtClean="0"/>
              <a:pPr/>
              <a:t>43</a:t>
            </a:fld>
            <a:endParaRPr lang="en-GB" dirty="0"/>
          </a:p>
        </p:txBody>
      </p:sp>
      <p:graphicFrame>
        <p:nvGraphicFramePr>
          <p:cNvPr id="7" name="Content Placeholder 17">
            <a:extLst>
              <a:ext uri="{FF2B5EF4-FFF2-40B4-BE49-F238E27FC236}">
                <a16:creationId xmlns:a16="http://schemas.microsoft.com/office/drawing/2014/main" id="{E4D87783-6435-2B1A-25C0-9194C694840F}"/>
              </a:ext>
            </a:extLst>
          </p:cNvPr>
          <p:cNvGraphicFramePr>
            <a:graphicFrameLocks/>
          </p:cNvGraphicFramePr>
          <p:nvPr/>
        </p:nvGraphicFramePr>
        <p:xfrm>
          <a:off x="5807174" y="521414"/>
          <a:ext cx="5589612" cy="5739176"/>
        </p:xfrm>
        <a:graphic>
          <a:graphicData uri="http://schemas.openxmlformats.org/drawingml/2006/table">
            <a:tbl>
              <a:tblPr>
                <a:tableStyleId>{93296810-A885-4BE3-A3E7-6D5BEEA58F35}</a:tableStyleId>
              </a:tblPr>
              <a:tblGrid>
                <a:gridCol w="1736584">
                  <a:extLst>
                    <a:ext uri="{9D8B030D-6E8A-4147-A177-3AD203B41FA5}">
                      <a16:colId xmlns:a16="http://schemas.microsoft.com/office/drawing/2014/main" val="631467604"/>
                    </a:ext>
                  </a:extLst>
                </a:gridCol>
                <a:gridCol w="994414">
                  <a:extLst>
                    <a:ext uri="{9D8B030D-6E8A-4147-A177-3AD203B41FA5}">
                      <a16:colId xmlns:a16="http://schemas.microsoft.com/office/drawing/2014/main" val="773819181"/>
                    </a:ext>
                  </a:extLst>
                </a:gridCol>
                <a:gridCol w="1429307">
                  <a:extLst>
                    <a:ext uri="{9D8B030D-6E8A-4147-A177-3AD203B41FA5}">
                      <a16:colId xmlns:a16="http://schemas.microsoft.com/office/drawing/2014/main" val="1716775"/>
                    </a:ext>
                  </a:extLst>
                </a:gridCol>
                <a:gridCol w="1429307">
                  <a:extLst>
                    <a:ext uri="{9D8B030D-6E8A-4147-A177-3AD203B41FA5}">
                      <a16:colId xmlns:a16="http://schemas.microsoft.com/office/drawing/2014/main" val="3757687259"/>
                    </a:ext>
                  </a:extLst>
                </a:gridCol>
              </a:tblGrid>
              <a:tr h="462504">
                <a:tc>
                  <a:txBody>
                    <a:bodyPr/>
                    <a:lstStyle/>
                    <a:p>
                      <a:pPr algn="l" fontAlgn="ctr"/>
                      <a:r>
                        <a:rPr lang="da-DK" sz="1100" b="1" u="none" strike="noStrike">
                          <a:effectLst/>
                        </a:rPr>
                        <a:t>Food legislation</a:t>
                      </a:r>
                      <a:endParaRPr lang="da-DK" sz="1100" b="1" i="0" u="none" strike="noStrike">
                        <a:solidFill>
                          <a:srgbClr val="000000"/>
                        </a:solidFill>
                        <a:effectLst/>
                        <a:latin typeface="Calibri" panose="020F0502020204030204" pitchFamily="34" charset="0"/>
                      </a:endParaRPr>
                    </a:p>
                  </a:txBody>
                  <a:tcPr marL="6350" marR="6350" marT="6350" marB="0" anchor="ctr"/>
                </a:tc>
                <a:tc gridSpan="3">
                  <a:txBody>
                    <a:bodyPr/>
                    <a:lstStyle/>
                    <a:p>
                      <a:pPr algn="l" fontAlgn="ctr"/>
                      <a:r>
                        <a:rPr lang="de-DE" sz="1100" b="1" u="none" strike="noStrike" dirty="0">
                          <a:effectLst/>
                        </a:rPr>
                        <a:t>Limit (mg kg</a:t>
                      </a:r>
                      <a:r>
                        <a:rPr lang="de-DE" sz="1100" b="1" u="none" strike="noStrike" baseline="30000" dirty="0">
                          <a:effectLst/>
                        </a:rPr>
                        <a:t>-1</a:t>
                      </a:r>
                      <a:r>
                        <a:rPr lang="de-DE" sz="1100" b="1" u="none" strike="noStrike" dirty="0">
                          <a:effectLst/>
                        </a:rPr>
                        <a:t> DM, ppm)</a:t>
                      </a:r>
                      <a:endParaRPr lang="de-DE" sz="1100" b="1" i="0" u="none" strike="noStrike" dirty="0">
                        <a:solidFill>
                          <a:srgbClr val="000000"/>
                        </a:solidFill>
                        <a:effectLst/>
                        <a:latin typeface="Calibri" panose="020F0502020204030204" pitchFamily="34" charset="0"/>
                      </a:endParaRPr>
                    </a:p>
                  </a:txBody>
                  <a:tcPr marL="6350" marR="6350" marT="6350" marB="0" anchor="ctr"/>
                </a:tc>
                <a:tc hMerge="1">
                  <a:txBody>
                    <a:bodyPr/>
                    <a:lstStyle/>
                    <a:p>
                      <a:endParaRPr lang="da-DK"/>
                    </a:p>
                  </a:txBody>
                  <a:tcPr/>
                </a:tc>
                <a:tc hMerge="1">
                  <a:txBody>
                    <a:bodyPr/>
                    <a:lstStyle/>
                    <a:p>
                      <a:endParaRPr lang="da-DK"/>
                    </a:p>
                  </a:txBody>
                  <a:tcPr/>
                </a:tc>
                <a:extLst>
                  <a:ext uri="{0D108BD9-81ED-4DB2-BD59-A6C34878D82A}">
                    <a16:rowId xmlns:a16="http://schemas.microsoft.com/office/drawing/2014/main" val="1885513286"/>
                  </a:ext>
                </a:extLst>
              </a:tr>
              <a:tr h="507207">
                <a:tc>
                  <a:txBody>
                    <a:bodyPr/>
                    <a:lstStyle/>
                    <a:p>
                      <a:pPr algn="l" fontAlgn="ctr"/>
                      <a:r>
                        <a:rPr lang="da-DK" sz="1100" b="1" u="none" strike="noStrike" dirty="0" err="1">
                          <a:effectLst/>
                        </a:rPr>
                        <a:t>Toxic</a:t>
                      </a:r>
                      <a:r>
                        <a:rPr lang="da-DK" sz="1100" b="1" u="none" strike="noStrike" dirty="0">
                          <a:effectLst/>
                        </a:rPr>
                        <a:t> elements</a:t>
                      </a:r>
                      <a:endParaRPr lang="da-DK" sz="1100" b="1" i="0" u="none" strike="noStrike" dirty="0">
                        <a:solidFill>
                          <a:srgbClr val="000000"/>
                        </a:solidFill>
                        <a:effectLst/>
                        <a:latin typeface="Calibri" panose="020F0502020204030204" pitchFamily="34" charset="0"/>
                      </a:endParaRPr>
                    </a:p>
                  </a:txBody>
                  <a:tcPr marL="6350" marR="6350" marT="6350" marB="0" anchor="ctr"/>
                </a:tc>
                <a:tc>
                  <a:txBody>
                    <a:bodyPr/>
                    <a:lstStyle/>
                    <a:p>
                      <a:pPr algn="l" fontAlgn="ctr"/>
                      <a:r>
                        <a:rPr lang="da-DK" sz="1100" b="1" u="none" strike="noStrike" dirty="0">
                          <a:solidFill>
                            <a:schemeClr val="tx2"/>
                          </a:solidFill>
                          <a:effectLst/>
                        </a:rPr>
                        <a:t>France</a:t>
                      </a:r>
                      <a:endParaRPr lang="da-DK" sz="1100" b="1" i="0" u="none" strike="noStrike" dirty="0">
                        <a:solidFill>
                          <a:schemeClr val="tx2"/>
                        </a:solidFill>
                        <a:effectLst/>
                        <a:latin typeface="Calibri" panose="020F0502020204030204" pitchFamily="34" charset="0"/>
                      </a:endParaRPr>
                    </a:p>
                  </a:txBody>
                  <a:tcPr marL="6350" marR="6350" marT="6350" marB="0" anchor="ctr"/>
                </a:tc>
                <a:tc>
                  <a:txBody>
                    <a:bodyPr/>
                    <a:lstStyle/>
                    <a:p>
                      <a:pPr algn="l" fontAlgn="ctr"/>
                      <a:r>
                        <a:rPr lang="da-DK" sz="1100" b="1" u="none" strike="noStrike" dirty="0">
                          <a:solidFill>
                            <a:schemeClr val="tx2"/>
                          </a:solidFill>
                          <a:effectLst/>
                        </a:rPr>
                        <a:t>EU</a:t>
                      </a:r>
                      <a:endParaRPr lang="da-DK" sz="1100" b="1" i="0" u="none" strike="noStrike" dirty="0">
                        <a:solidFill>
                          <a:schemeClr val="tx2"/>
                        </a:solidFill>
                        <a:effectLst/>
                        <a:latin typeface="Calibri" panose="020F0502020204030204" pitchFamily="34" charset="0"/>
                      </a:endParaRPr>
                    </a:p>
                  </a:txBody>
                  <a:tcPr marL="6350" marR="6350" marT="6350" marB="0" anchor="ctr"/>
                </a:tc>
                <a:tc>
                  <a:txBody>
                    <a:bodyPr/>
                    <a:lstStyle/>
                    <a:p>
                      <a:pPr algn="l" fontAlgn="ctr"/>
                      <a:r>
                        <a:rPr lang="da-DK" sz="1100" b="1" u="none" strike="noStrike" dirty="0">
                          <a:solidFill>
                            <a:schemeClr val="tx2"/>
                          </a:solidFill>
                          <a:effectLst/>
                        </a:rPr>
                        <a:t>USA</a:t>
                      </a:r>
                      <a:endParaRPr lang="da-DK" sz="1100" b="1" i="0" u="none" strike="noStrike" dirty="0">
                        <a:solidFill>
                          <a:schemeClr val="tx2"/>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2529039132"/>
                  </a:ext>
                </a:extLst>
              </a:tr>
              <a:tr h="747916">
                <a:tc>
                  <a:txBody>
                    <a:bodyPr/>
                    <a:lstStyle/>
                    <a:p>
                      <a:pPr algn="l" fontAlgn="ctr"/>
                      <a:r>
                        <a:rPr lang="da-DK" sz="1100" b="1" u="none" strike="noStrike" dirty="0" err="1">
                          <a:effectLst/>
                        </a:rPr>
                        <a:t>Inorganic</a:t>
                      </a:r>
                      <a:r>
                        <a:rPr lang="da-DK" sz="1100" b="1" u="none" strike="noStrike" dirty="0">
                          <a:effectLst/>
                        </a:rPr>
                        <a:t> </a:t>
                      </a:r>
                      <a:r>
                        <a:rPr lang="da-DK" sz="1100" b="1" u="none" strike="noStrike" dirty="0" err="1">
                          <a:effectLst/>
                        </a:rPr>
                        <a:t>arsenic</a:t>
                      </a:r>
                      <a:r>
                        <a:rPr lang="da-DK" sz="1100" b="1" u="none" strike="noStrike" dirty="0">
                          <a:effectLst/>
                        </a:rPr>
                        <a:t> (As)</a:t>
                      </a:r>
                      <a:endParaRPr lang="da-DK" sz="1100" b="1" i="0" u="none" strike="noStrike" dirty="0">
                        <a:solidFill>
                          <a:srgbClr val="000000"/>
                        </a:solidFill>
                        <a:effectLst/>
                        <a:latin typeface="Calibri" panose="020F0502020204030204" pitchFamily="34" charset="0"/>
                      </a:endParaRPr>
                    </a:p>
                  </a:txBody>
                  <a:tcPr marL="6350" marR="6350" marT="6350" marB="0" anchor="ctr"/>
                </a:tc>
                <a:tc>
                  <a:txBody>
                    <a:bodyPr/>
                    <a:lstStyle/>
                    <a:p>
                      <a:pPr algn="l" fontAlgn="ctr"/>
                      <a:r>
                        <a:rPr lang="da-DK" sz="1100" u="none" strike="noStrike">
                          <a:effectLst/>
                        </a:rPr>
                        <a:t>&lt;3.0</a:t>
                      </a:r>
                      <a:endParaRPr lang="da-DK" sz="1100" b="0" i="0" u="none" strike="noStrike">
                        <a:solidFill>
                          <a:srgbClr val="000000"/>
                        </a:solidFill>
                        <a:effectLst/>
                        <a:latin typeface="Calibri" panose="020F0502020204030204" pitchFamily="34" charset="0"/>
                      </a:endParaRPr>
                    </a:p>
                  </a:txBody>
                  <a:tcPr marL="6350" marR="6350" marT="6350" marB="0" anchor="ctr"/>
                </a:tc>
                <a:tc>
                  <a:txBody>
                    <a:bodyPr/>
                    <a:lstStyle/>
                    <a:p>
                      <a:pPr algn="l" fontAlgn="ctr"/>
                      <a:r>
                        <a:rPr lang="da-DK" sz="1100" u="none" strike="noStrike">
                          <a:effectLst/>
                        </a:rPr>
                        <a:t>No regulation</a:t>
                      </a:r>
                      <a:endParaRPr lang="da-DK" sz="1100" b="0" i="0" u="none" strike="noStrike">
                        <a:solidFill>
                          <a:srgbClr val="000000"/>
                        </a:solidFill>
                        <a:effectLst/>
                        <a:latin typeface="Calibri" panose="020F0502020204030204" pitchFamily="34" charset="0"/>
                      </a:endParaRPr>
                    </a:p>
                  </a:txBody>
                  <a:tcPr marL="6350" marR="6350" marT="6350" marB="0" anchor="ctr"/>
                </a:tc>
                <a:tc>
                  <a:txBody>
                    <a:bodyPr/>
                    <a:lstStyle/>
                    <a:p>
                      <a:pPr algn="l" fontAlgn="ctr"/>
                      <a:r>
                        <a:rPr lang="da-DK" sz="1100" u="none" strike="noStrike">
                          <a:effectLst/>
                        </a:rPr>
                        <a:t>&lt;3.0</a:t>
                      </a:r>
                      <a:endParaRPr lang="da-DK" sz="1100" b="0" i="0" u="none" strike="noStrike">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618853870"/>
                  </a:ext>
                </a:extLst>
              </a:tr>
              <a:tr h="283692">
                <a:tc>
                  <a:txBody>
                    <a:bodyPr/>
                    <a:lstStyle/>
                    <a:p>
                      <a:pPr algn="l" fontAlgn="ctr"/>
                      <a:r>
                        <a:rPr lang="da-DK" sz="1100" b="1" u="none" strike="noStrike">
                          <a:effectLst/>
                        </a:rPr>
                        <a:t>Lead (Pb)</a:t>
                      </a:r>
                      <a:endParaRPr lang="da-DK" sz="1100" b="1" i="0" u="none" strike="noStrike">
                        <a:solidFill>
                          <a:srgbClr val="000000"/>
                        </a:solidFill>
                        <a:effectLst/>
                        <a:latin typeface="Calibri" panose="020F0502020204030204" pitchFamily="34" charset="0"/>
                      </a:endParaRPr>
                    </a:p>
                  </a:txBody>
                  <a:tcPr marL="6350" marR="6350" marT="6350" marB="0" anchor="ctr"/>
                </a:tc>
                <a:tc>
                  <a:txBody>
                    <a:bodyPr/>
                    <a:lstStyle/>
                    <a:p>
                      <a:pPr algn="l" fontAlgn="ctr"/>
                      <a:r>
                        <a:rPr lang="da-DK" sz="1100" u="none" strike="noStrike">
                          <a:effectLst/>
                        </a:rPr>
                        <a:t>&lt;5.0</a:t>
                      </a:r>
                      <a:endParaRPr lang="da-DK" sz="1100" b="0" i="0" u="none" strike="noStrike">
                        <a:solidFill>
                          <a:srgbClr val="000000"/>
                        </a:solidFill>
                        <a:effectLst/>
                        <a:latin typeface="Calibri" panose="020F0502020204030204" pitchFamily="34" charset="0"/>
                      </a:endParaRPr>
                    </a:p>
                  </a:txBody>
                  <a:tcPr marL="6350" marR="6350" marT="6350" marB="0" anchor="ctr"/>
                </a:tc>
                <a:tc>
                  <a:txBody>
                    <a:bodyPr/>
                    <a:lstStyle/>
                    <a:p>
                      <a:pPr algn="l" fontAlgn="ctr"/>
                      <a:r>
                        <a:rPr lang="da-DK" sz="1100" u="none" strike="noStrike">
                          <a:effectLst/>
                        </a:rPr>
                        <a:t>&lt;3.0</a:t>
                      </a:r>
                      <a:endParaRPr lang="da-DK" sz="1100" b="0" i="0" u="none" strike="noStrike">
                        <a:solidFill>
                          <a:srgbClr val="000000"/>
                        </a:solidFill>
                        <a:effectLst/>
                        <a:latin typeface="Calibri" panose="020F0502020204030204" pitchFamily="34" charset="0"/>
                      </a:endParaRPr>
                    </a:p>
                  </a:txBody>
                  <a:tcPr marL="6350" marR="6350" marT="6350" marB="0" anchor="ctr"/>
                </a:tc>
                <a:tc>
                  <a:txBody>
                    <a:bodyPr/>
                    <a:lstStyle/>
                    <a:p>
                      <a:pPr algn="l" fontAlgn="ctr"/>
                      <a:r>
                        <a:rPr lang="da-DK" sz="1100" u="none" strike="noStrike">
                          <a:effectLst/>
                        </a:rPr>
                        <a:t>&lt;10.0</a:t>
                      </a:r>
                      <a:endParaRPr lang="da-DK" sz="1100" b="0" i="0" u="none" strike="noStrike">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2690363715"/>
                  </a:ext>
                </a:extLst>
              </a:tr>
              <a:tr h="498610">
                <a:tc>
                  <a:txBody>
                    <a:bodyPr/>
                    <a:lstStyle/>
                    <a:p>
                      <a:pPr algn="l" fontAlgn="ctr"/>
                      <a:r>
                        <a:rPr lang="da-DK" sz="1100" b="1" u="none" strike="noStrike" dirty="0">
                          <a:effectLst/>
                        </a:rPr>
                        <a:t>Cadmium (Cd)</a:t>
                      </a:r>
                      <a:endParaRPr lang="da-DK" sz="1100" b="1" i="0" u="none" strike="noStrike" dirty="0">
                        <a:solidFill>
                          <a:srgbClr val="000000"/>
                        </a:solidFill>
                        <a:effectLst/>
                        <a:latin typeface="Calibri" panose="020F0502020204030204" pitchFamily="34" charset="0"/>
                      </a:endParaRPr>
                    </a:p>
                  </a:txBody>
                  <a:tcPr marL="6350" marR="6350" marT="6350" marB="0" anchor="ctr"/>
                </a:tc>
                <a:tc>
                  <a:txBody>
                    <a:bodyPr/>
                    <a:lstStyle/>
                    <a:p>
                      <a:pPr algn="l" fontAlgn="ctr"/>
                      <a:r>
                        <a:rPr lang="da-DK" sz="1100" u="none" strike="noStrike">
                          <a:effectLst/>
                        </a:rPr>
                        <a:t>&lt;0.5</a:t>
                      </a:r>
                      <a:endParaRPr lang="da-DK" sz="1100" b="0" i="0" u="none" strike="noStrike">
                        <a:solidFill>
                          <a:srgbClr val="000000"/>
                        </a:solidFill>
                        <a:effectLst/>
                        <a:latin typeface="Calibri" panose="020F0502020204030204" pitchFamily="34" charset="0"/>
                      </a:endParaRPr>
                    </a:p>
                  </a:txBody>
                  <a:tcPr marL="6350" marR="6350" marT="6350" marB="0" anchor="ctr"/>
                </a:tc>
                <a:tc>
                  <a:txBody>
                    <a:bodyPr/>
                    <a:lstStyle/>
                    <a:p>
                      <a:pPr algn="l" fontAlgn="ctr"/>
                      <a:r>
                        <a:rPr lang="da-DK" sz="1100" u="none" strike="noStrike">
                          <a:effectLst/>
                        </a:rPr>
                        <a:t>&lt;3.0</a:t>
                      </a:r>
                      <a:endParaRPr lang="da-DK" sz="1100" b="0" i="0" u="none" strike="noStrike">
                        <a:solidFill>
                          <a:srgbClr val="000000"/>
                        </a:solidFill>
                        <a:effectLst/>
                        <a:latin typeface="Calibri" panose="020F0502020204030204" pitchFamily="34" charset="0"/>
                      </a:endParaRPr>
                    </a:p>
                  </a:txBody>
                  <a:tcPr marL="6350" marR="6350" marT="6350" marB="0" anchor="ctr"/>
                </a:tc>
                <a:tc>
                  <a:txBody>
                    <a:bodyPr/>
                    <a:lstStyle/>
                    <a:p>
                      <a:pPr algn="l" fontAlgn="ctr"/>
                      <a:r>
                        <a:rPr lang="da-DK" sz="1100" u="none" strike="noStrike">
                          <a:effectLst/>
                        </a:rPr>
                        <a:t>No regulation</a:t>
                      </a:r>
                      <a:endParaRPr lang="da-DK" sz="1100" b="0" i="0" u="none" strike="noStrike">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3004620540"/>
                  </a:ext>
                </a:extLst>
              </a:tr>
              <a:tr h="498610">
                <a:tc>
                  <a:txBody>
                    <a:bodyPr/>
                    <a:lstStyle/>
                    <a:p>
                      <a:pPr algn="l" fontAlgn="ctr"/>
                      <a:r>
                        <a:rPr lang="da-DK" sz="1100" b="1" u="none" strike="noStrike" dirty="0">
                          <a:effectLst/>
                        </a:rPr>
                        <a:t>Mercury (Hg)</a:t>
                      </a:r>
                      <a:endParaRPr lang="da-DK" sz="1100" b="1" i="0" u="none" strike="noStrike" dirty="0">
                        <a:solidFill>
                          <a:srgbClr val="000000"/>
                        </a:solidFill>
                        <a:effectLst/>
                        <a:latin typeface="Calibri" panose="020F0502020204030204" pitchFamily="34" charset="0"/>
                      </a:endParaRPr>
                    </a:p>
                  </a:txBody>
                  <a:tcPr marL="6350" marR="6350" marT="6350" marB="0" anchor="ctr"/>
                </a:tc>
                <a:tc>
                  <a:txBody>
                    <a:bodyPr/>
                    <a:lstStyle/>
                    <a:p>
                      <a:pPr algn="l" fontAlgn="ctr"/>
                      <a:r>
                        <a:rPr lang="da-DK" sz="1100" u="none" strike="noStrike">
                          <a:effectLst/>
                        </a:rPr>
                        <a:t>&lt;0.1</a:t>
                      </a:r>
                      <a:endParaRPr lang="da-DK" sz="1100" b="0" i="0" u="none" strike="noStrike">
                        <a:solidFill>
                          <a:srgbClr val="000000"/>
                        </a:solidFill>
                        <a:effectLst/>
                        <a:latin typeface="Calibri" panose="020F0502020204030204" pitchFamily="34" charset="0"/>
                      </a:endParaRPr>
                    </a:p>
                  </a:txBody>
                  <a:tcPr marL="6350" marR="6350" marT="6350" marB="0" anchor="ctr"/>
                </a:tc>
                <a:tc>
                  <a:txBody>
                    <a:bodyPr/>
                    <a:lstStyle/>
                    <a:p>
                      <a:pPr algn="l" fontAlgn="ctr"/>
                      <a:r>
                        <a:rPr lang="da-DK" sz="1100" u="none" strike="noStrike" dirty="0">
                          <a:effectLst/>
                        </a:rPr>
                        <a:t>&lt;0.1</a:t>
                      </a:r>
                      <a:endParaRPr lang="da-DK" sz="11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l" fontAlgn="ctr"/>
                      <a:r>
                        <a:rPr lang="da-DK" sz="1100" u="none" strike="noStrike">
                          <a:effectLst/>
                        </a:rPr>
                        <a:t>No regulation</a:t>
                      </a:r>
                      <a:endParaRPr lang="da-DK" sz="1100" b="0" i="0" u="none" strike="noStrike">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4250111005"/>
                  </a:ext>
                </a:extLst>
              </a:tr>
              <a:tr h="462504">
                <a:tc>
                  <a:txBody>
                    <a:bodyPr/>
                    <a:lstStyle/>
                    <a:p>
                      <a:pPr algn="l" fontAlgn="ctr"/>
                      <a:r>
                        <a:rPr lang="da-DK" sz="1100" b="1" u="none" strike="noStrike" dirty="0" err="1">
                          <a:effectLst/>
                        </a:rPr>
                        <a:t>Iodine</a:t>
                      </a:r>
                      <a:r>
                        <a:rPr lang="da-DK" sz="1100" b="1" u="none" strike="noStrike" dirty="0">
                          <a:effectLst/>
                        </a:rPr>
                        <a:t> (I)</a:t>
                      </a:r>
                      <a:endParaRPr lang="da-DK" sz="1100" b="1" i="0" u="none" strike="noStrike" dirty="0">
                        <a:solidFill>
                          <a:srgbClr val="000000"/>
                        </a:solidFill>
                        <a:effectLst/>
                        <a:latin typeface="Calibri" panose="020F0502020204030204" pitchFamily="34" charset="0"/>
                      </a:endParaRPr>
                    </a:p>
                  </a:txBody>
                  <a:tcPr marL="6350" marR="6350" marT="6350" marB="0" anchor="ctr"/>
                </a:tc>
                <a:tc>
                  <a:txBody>
                    <a:bodyPr/>
                    <a:lstStyle/>
                    <a:p>
                      <a:pPr algn="l" fontAlgn="ctr"/>
                      <a:r>
                        <a:rPr lang="da-DK" sz="1100" u="none" strike="noStrike">
                          <a:effectLst/>
                        </a:rPr>
                        <a:t>&lt;2000</a:t>
                      </a:r>
                      <a:endParaRPr lang="da-DK" sz="1100" b="0" i="0" u="none" strike="noStrike">
                        <a:solidFill>
                          <a:srgbClr val="000000"/>
                        </a:solidFill>
                        <a:effectLst/>
                        <a:latin typeface="Calibri" panose="020F0502020204030204" pitchFamily="34" charset="0"/>
                      </a:endParaRPr>
                    </a:p>
                  </a:txBody>
                  <a:tcPr marL="6350" marR="6350" marT="6350" marB="0" anchor="ctr"/>
                </a:tc>
                <a:tc>
                  <a:txBody>
                    <a:bodyPr/>
                    <a:lstStyle/>
                    <a:p>
                      <a:pPr algn="l" fontAlgn="ctr"/>
                      <a:r>
                        <a:rPr lang="da-DK" sz="1100" u="none" strike="noStrike" dirty="0">
                          <a:effectLst/>
                        </a:rPr>
                        <a:t>No </a:t>
                      </a:r>
                      <a:r>
                        <a:rPr lang="da-DK" sz="1100" u="none" strike="noStrike" dirty="0" err="1">
                          <a:effectLst/>
                        </a:rPr>
                        <a:t>regulation</a:t>
                      </a:r>
                      <a:endParaRPr lang="da-DK" sz="11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l" fontAlgn="ctr"/>
                      <a:r>
                        <a:rPr lang="da-DK" sz="1100" u="none" strike="noStrike">
                          <a:effectLst/>
                        </a:rPr>
                        <a:t>&lt;5000</a:t>
                      </a:r>
                      <a:endParaRPr lang="da-DK" sz="1100" b="0" i="0" u="none" strike="noStrike">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677226674"/>
                  </a:ext>
                </a:extLst>
              </a:tr>
              <a:tr h="2278133">
                <a:tc gridSpan="4">
                  <a:txBody>
                    <a:bodyPr/>
                    <a:lstStyle/>
                    <a:p>
                      <a:pPr algn="l" fontAlgn="ctr"/>
                      <a:r>
                        <a:rPr lang="en-US" sz="1100" u="none" strike="noStrike" dirty="0">
                          <a:effectLst/>
                        </a:rPr>
                        <a:t>Table 1. Table 1. Quality criteria applied to edible seaweed sold in France, regulations in the USA and for dietary supplements in EU( AFSSA. Opinion of </a:t>
                      </a:r>
                      <a:r>
                        <a:rPr lang="en-US" sz="1100" b="1" u="none" strike="noStrike" dirty="0">
                          <a:effectLst/>
                        </a:rPr>
                        <a:t>the French Food Safety Agency on the recommended</a:t>
                      </a:r>
                      <a:r>
                        <a:rPr lang="en-US" sz="1100" u="none" strike="noStrike" dirty="0">
                          <a:effectLst/>
                        </a:rPr>
                        <a:t> maximum inorganic arsenic content of laminaria and consumption of these seaweeds in light of their high iodine content. AFSSA Request no. 2007-SA-0007.  2009.) </a:t>
                      </a:r>
                      <a:endParaRPr lang="en-US" sz="1100" b="1" i="0" u="none" strike="noStrike" dirty="0">
                        <a:solidFill>
                          <a:srgbClr val="000000"/>
                        </a:solidFill>
                        <a:effectLst/>
                        <a:latin typeface="Times New Roman" panose="02020603050405020304" pitchFamily="18" charset="0"/>
                      </a:endParaRPr>
                    </a:p>
                  </a:txBody>
                  <a:tcPr marL="6350" marR="6350" marT="6350" marB="0" anchor="ctr"/>
                </a:tc>
                <a:tc hMerge="1">
                  <a:txBody>
                    <a:bodyPr/>
                    <a:lstStyle/>
                    <a:p>
                      <a:endParaRPr lang="da-DK"/>
                    </a:p>
                  </a:txBody>
                  <a:tcPr/>
                </a:tc>
                <a:tc hMerge="1">
                  <a:txBody>
                    <a:bodyPr/>
                    <a:lstStyle/>
                    <a:p>
                      <a:endParaRPr lang="da-DK"/>
                    </a:p>
                  </a:txBody>
                  <a:tcPr/>
                </a:tc>
                <a:tc hMerge="1">
                  <a:txBody>
                    <a:bodyPr/>
                    <a:lstStyle/>
                    <a:p>
                      <a:endParaRPr lang="da-DK"/>
                    </a:p>
                  </a:txBody>
                  <a:tcPr/>
                </a:tc>
                <a:extLst>
                  <a:ext uri="{0D108BD9-81ED-4DB2-BD59-A6C34878D82A}">
                    <a16:rowId xmlns:a16="http://schemas.microsoft.com/office/drawing/2014/main" val="2347210298"/>
                  </a:ext>
                </a:extLst>
              </a:tr>
            </a:tbl>
          </a:graphicData>
        </a:graphic>
      </p:graphicFrame>
      <p:sp>
        <p:nvSpPr>
          <p:cNvPr id="8" name="Oval 7">
            <a:extLst>
              <a:ext uri="{FF2B5EF4-FFF2-40B4-BE49-F238E27FC236}">
                <a16:creationId xmlns:a16="http://schemas.microsoft.com/office/drawing/2014/main" id="{EE381C4E-F996-0856-11AD-7B196BA9F220}"/>
              </a:ext>
            </a:extLst>
          </p:cNvPr>
          <p:cNvSpPr/>
          <p:nvPr/>
        </p:nvSpPr>
        <p:spPr bwMode="auto">
          <a:xfrm rot="5400000">
            <a:off x="7185546" y="1786496"/>
            <a:ext cx="3651967" cy="1656184"/>
          </a:xfrm>
          <a:prstGeom prst="ellipse">
            <a:avLst/>
          </a:prstGeom>
          <a:noFill/>
          <a:ln w="28575" cap="flat" cmpd="sng" algn="ctr">
            <a:solidFill>
              <a:schemeClr val="accent6"/>
            </a:solidFill>
            <a:prstDash val="solid"/>
            <a:miter lim="800000"/>
            <a:headEnd type="none" w="med" len="med"/>
            <a:tailEnd type="none" w="med" len="med"/>
          </a:ln>
          <a:effectLst/>
        </p:spPr>
        <p:txBody>
          <a:bodyPr rot="0" spcFirstLastPara="0" vertOverflow="overflow" horzOverflow="overflow" vert="horz" wrap="square" lIns="90000" tIns="46800" rIns="90000" bIns="46800" numCol="1" spcCol="0" rtlCol="0" fromWordArt="0" anchor="ctr" anchorCtr="0" forceAA="0" compatLnSpc="1">
            <a:prstTxWarp prst="textNoShape">
              <a:avLst/>
            </a:prstTxWarp>
            <a:noAutofit/>
          </a:bodyPr>
          <a:lstStyle/>
          <a:p>
            <a:pPr marL="0" marR="0" indent="0" algn="ctr" defTabSz="914400" rtl="0" eaLnBrk="1" fontAlgn="base" latinLnBrk="0" hangingPunct="1">
              <a:lnSpc>
                <a:spcPct val="100000"/>
              </a:lnSpc>
              <a:spcBef>
                <a:spcPts val="432"/>
              </a:spcBef>
              <a:spcAft>
                <a:spcPct val="0"/>
              </a:spcAft>
              <a:buClrTx/>
              <a:buSzTx/>
              <a:buFontTx/>
              <a:buNone/>
              <a:tabLst/>
            </a:pPr>
            <a:endParaRPr kumimoji="0" lang="da-DK" sz="1600" b="0" i="0" u="none" strike="noStrike" cap="none" normalizeH="0" baseline="0" dirty="0" err="1">
              <a:ln>
                <a:noFill/>
              </a:ln>
              <a:solidFill>
                <a:srgbClr val="FFFFFF"/>
              </a:solidFill>
              <a:effectLst/>
              <a:latin typeface="+mn-lt"/>
              <a:ea typeface="ＭＳ Ｐゴシック" pitchFamily="-80" charset="-128"/>
            </a:endParaRPr>
          </a:p>
        </p:txBody>
      </p:sp>
    </p:spTree>
    <p:extLst>
      <p:ext uri="{BB962C8B-B14F-4D97-AF65-F5344CB8AC3E}">
        <p14:creationId xmlns:p14="http://schemas.microsoft.com/office/powerpoint/2010/main" val="3477502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D0AA3E-88EC-5692-D52D-79B0E9365EDE}"/>
              </a:ext>
            </a:extLst>
          </p:cNvPr>
          <p:cNvSpPr>
            <a:spLocks noGrp="1"/>
          </p:cNvSpPr>
          <p:nvPr>
            <p:ph type="title"/>
          </p:nvPr>
        </p:nvSpPr>
        <p:spPr/>
        <p:txBody>
          <a:bodyPr/>
          <a:lstStyle/>
          <a:p>
            <a:r>
              <a:rPr lang="da-DK" dirty="0"/>
              <a:t>Lovgivning for PTE</a:t>
            </a:r>
          </a:p>
        </p:txBody>
      </p:sp>
      <p:sp>
        <p:nvSpPr>
          <p:cNvPr id="3" name="Content Placeholder 2">
            <a:extLst>
              <a:ext uri="{FF2B5EF4-FFF2-40B4-BE49-F238E27FC236}">
                <a16:creationId xmlns:a16="http://schemas.microsoft.com/office/drawing/2014/main" id="{3C3C5D0A-0736-3AB2-C925-48D399801117}"/>
              </a:ext>
            </a:extLst>
          </p:cNvPr>
          <p:cNvSpPr>
            <a:spLocks noGrp="1"/>
          </p:cNvSpPr>
          <p:nvPr>
            <p:ph idx="1"/>
          </p:nvPr>
        </p:nvSpPr>
        <p:spPr>
          <a:xfrm>
            <a:off x="1774726" y="1706328"/>
            <a:ext cx="3888432" cy="4545578"/>
          </a:xfrm>
        </p:spPr>
        <p:txBody>
          <a:bodyPr/>
          <a:lstStyle/>
          <a:p>
            <a:r>
              <a:rPr lang="da-DK" dirty="0"/>
              <a:t>French </a:t>
            </a:r>
            <a:r>
              <a:rPr lang="da-DK" dirty="0" err="1"/>
              <a:t>recommendation</a:t>
            </a:r>
            <a:endParaRPr lang="da-DK" dirty="0"/>
          </a:p>
          <a:p>
            <a:r>
              <a:rPr lang="da-DK" dirty="0"/>
              <a:t>Seaweed as a food</a:t>
            </a:r>
          </a:p>
          <a:p>
            <a:endParaRPr lang="da-DK" dirty="0"/>
          </a:p>
          <a:p>
            <a:r>
              <a:rPr lang="da-DK" dirty="0" err="1"/>
              <a:t>Recommendation</a:t>
            </a:r>
            <a:r>
              <a:rPr lang="da-DK" dirty="0"/>
              <a:t>, but EU national food </a:t>
            </a:r>
            <a:r>
              <a:rPr lang="da-DK" dirty="0" err="1"/>
              <a:t>authorities</a:t>
            </a:r>
            <a:r>
              <a:rPr lang="da-DK" dirty="0"/>
              <a:t> </a:t>
            </a:r>
            <a:r>
              <a:rPr lang="da-DK" dirty="0" err="1"/>
              <a:t>use</a:t>
            </a:r>
            <a:r>
              <a:rPr lang="da-DK" dirty="0"/>
              <a:t> it as guideline…. (</a:t>
            </a:r>
            <a:r>
              <a:rPr lang="da-DK" dirty="0" err="1"/>
              <a:t>Because</a:t>
            </a:r>
            <a:r>
              <a:rPr lang="da-DK" dirty="0"/>
              <a:t> </a:t>
            </a:r>
            <a:r>
              <a:rPr lang="da-DK" dirty="0" err="1"/>
              <a:t>there</a:t>
            </a:r>
            <a:r>
              <a:rPr lang="da-DK" dirty="0"/>
              <a:t> is </a:t>
            </a:r>
            <a:r>
              <a:rPr lang="da-DK" dirty="0" err="1"/>
              <a:t>nothing</a:t>
            </a:r>
            <a:r>
              <a:rPr lang="da-DK" dirty="0"/>
              <a:t> </a:t>
            </a:r>
            <a:r>
              <a:rPr lang="da-DK" dirty="0" err="1"/>
              <a:t>better</a:t>
            </a:r>
            <a:r>
              <a:rPr lang="da-DK" dirty="0"/>
              <a:t>)</a:t>
            </a:r>
          </a:p>
        </p:txBody>
      </p:sp>
      <p:sp>
        <p:nvSpPr>
          <p:cNvPr id="4" name="Footer Placeholder 3">
            <a:extLst>
              <a:ext uri="{FF2B5EF4-FFF2-40B4-BE49-F238E27FC236}">
                <a16:creationId xmlns:a16="http://schemas.microsoft.com/office/drawing/2014/main" id="{7E1D8AEE-D45A-2CE2-D4CA-36FEC7E41FA2}"/>
              </a:ext>
            </a:extLst>
          </p:cNvPr>
          <p:cNvSpPr>
            <a:spLocks noGrp="1"/>
          </p:cNvSpPr>
          <p:nvPr>
            <p:ph type="ftr" sz="quarter" idx="10"/>
          </p:nvPr>
        </p:nvSpPr>
        <p:spPr/>
        <p:txBody>
          <a:bodyPr/>
          <a:lstStyle/>
          <a:p>
            <a:endParaRPr lang="en-GB" dirty="0"/>
          </a:p>
        </p:txBody>
      </p:sp>
      <p:sp>
        <p:nvSpPr>
          <p:cNvPr id="5" name="Slide Number Placeholder 4">
            <a:extLst>
              <a:ext uri="{FF2B5EF4-FFF2-40B4-BE49-F238E27FC236}">
                <a16:creationId xmlns:a16="http://schemas.microsoft.com/office/drawing/2014/main" id="{3B07BA5C-A830-9378-C25A-D7F465BDD143}"/>
              </a:ext>
            </a:extLst>
          </p:cNvPr>
          <p:cNvSpPr>
            <a:spLocks noGrp="1"/>
          </p:cNvSpPr>
          <p:nvPr>
            <p:ph type="sldNum" sz="quarter" idx="11"/>
          </p:nvPr>
        </p:nvSpPr>
        <p:spPr/>
        <p:txBody>
          <a:bodyPr/>
          <a:lstStyle/>
          <a:p>
            <a:fld id="{103EA872-A674-449B-A120-B97244F8E91D}" type="slidenum">
              <a:rPr lang="en-GB" smtClean="0"/>
              <a:pPr/>
              <a:t>44</a:t>
            </a:fld>
            <a:endParaRPr lang="en-GB" dirty="0"/>
          </a:p>
        </p:txBody>
      </p:sp>
      <p:graphicFrame>
        <p:nvGraphicFramePr>
          <p:cNvPr id="7" name="Content Placeholder 17">
            <a:extLst>
              <a:ext uri="{FF2B5EF4-FFF2-40B4-BE49-F238E27FC236}">
                <a16:creationId xmlns:a16="http://schemas.microsoft.com/office/drawing/2014/main" id="{E4D87783-6435-2B1A-25C0-9194C694840F}"/>
              </a:ext>
            </a:extLst>
          </p:cNvPr>
          <p:cNvGraphicFramePr>
            <a:graphicFrameLocks/>
          </p:cNvGraphicFramePr>
          <p:nvPr/>
        </p:nvGraphicFramePr>
        <p:xfrm>
          <a:off x="5807174" y="521414"/>
          <a:ext cx="5589612" cy="5739176"/>
        </p:xfrm>
        <a:graphic>
          <a:graphicData uri="http://schemas.openxmlformats.org/drawingml/2006/table">
            <a:tbl>
              <a:tblPr>
                <a:tableStyleId>{93296810-A885-4BE3-A3E7-6D5BEEA58F35}</a:tableStyleId>
              </a:tblPr>
              <a:tblGrid>
                <a:gridCol w="1736584">
                  <a:extLst>
                    <a:ext uri="{9D8B030D-6E8A-4147-A177-3AD203B41FA5}">
                      <a16:colId xmlns:a16="http://schemas.microsoft.com/office/drawing/2014/main" val="631467604"/>
                    </a:ext>
                  </a:extLst>
                </a:gridCol>
                <a:gridCol w="994414">
                  <a:extLst>
                    <a:ext uri="{9D8B030D-6E8A-4147-A177-3AD203B41FA5}">
                      <a16:colId xmlns:a16="http://schemas.microsoft.com/office/drawing/2014/main" val="773819181"/>
                    </a:ext>
                  </a:extLst>
                </a:gridCol>
                <a:gridCol w="1429307">
                  <a:extLst>
                    <a:ext uri="{9D8B030D-6E8A-4147-A177-3AD203B41FA5}">
                      <a16:colId xmlns:a16="http://schemas.microsoft.com/office/drawing/2014/main" val="1716775"/>
                    </a:ext>
                  </a:extLst>
                </a:gridCol>
                <a:gridCol w="1429307">
                  <a:extLst>
                    <a:ext uri="{9D8B030D-6E8A-4147-A177-3AD203B41FA5}">
                      <a16:colId xmlns:a16="http://schemas.microsoft.com/office/drawing/2014/main" val="3757687259"/>
                    </a:ext>
                  </a:extLst>
                </a:gridCol>
              </a:tblGrid>
              <a:tr h="462504">
                <a:tc>
                  <a:txBody>
                    <a:bodyPr/>
                    <a:lstStyle/>
                    <a:p>
                      <a:pPr algn="l" fontAlgn="ctr"/>
                      <a:r>
                        <a:rPr lang="da-DK" sz="1100" b="1" u="none" strike="noStrike">
                          <a:effectLst/>
                        </a:rPr>
                        <a:t>Food legislation</a:t>
                      </a:r>
                      <a:endParaRPr lang="da-DK" sz="1100" b="1" i="0" u="none" strike="noStrike">
                        <a:solidFill>
                          <a:srgbClr val="000000"/>
                        </a:solidFill>
                        <a:effectLst/>
                        <a:latin typeface="Calibri" panose="020F0502020204030204" pitchFamily="34" charset="0"/>
                      </a:endParaRPr>
                    </a:p>
                  </a:txBody>
                  <a:tcPr marL="6350" marR="6350" marT="6350" marB="0" anchor="ctr"/>
                </a:tc>
                <a:tc gridSpan="3">
                  <a:txBody>
                    <a:bodyPr/>
                    <a:lstStyle/>
                    <a:p>
                      <a:pPr algn="l" fontAlgn="ctr"/>
                      <a:r>
                        <a:rPr lang="de-DE" sz="1100" b="1" u="none" strike="noStrike" dirty="0">
                          <a:effectLst/>
                        </a:rPr>
                        <a:t>Limit (mg kg</a:t>
                      </a:r>
                      <a:r>
                        <a:rPr lang="de-DE" sz="1100" b="1" u="none" strike="noStrike" baseline="30000" dirty="0">
                          <a:effectLst/>
                        </a:rPr>
                        <a:t>-1</a:t>
                      </a:r>
                      <a:r>
                        <a:rPr lang="de-DE" sz="1100" b="1" u="none" strike="noStrike" dirty="0">
                          <a:effectLst/>
                        </a:rPr>
                        <a:t> DM, ppm)</a:t>
                      </a:r>
                      <a:endParaRPr lang="de-DE" sz="1100" b="1" i="0" u="none" strike="noStrike" dirty="0">
                        <a:solidFill>
                          <a:srgbClr val="000000"/>
                        </a:solidFill>
                        <a:effectLst/>
                        <a:latin typeface="Calibri" panose="020F0502020204030204" pitchFamily="34" charset="0"/>
                      </a:endParaRPr>
                    </a:p>
                  </a:txBody>
                  <a:tcPr marL="6350" marR="6350" marT="6350" marB="0" anchor="ctr"/>
                </a:tc>
                <a:tc hMerge="1">
                  <a:txBody>
                    <a:bodyPr/>
                    <a:lstStyle/>
                    <a:p>
                      <a:endParaRPr lang="da-DK"/>
                    </a:p>
                  </a:txBody>
                  <a:tcPr/>
                </a:tc>
                <a:tc hMerge="1">
                  <a:txBody>
                    <a:bodyPr/>
                    <a:lstStyle/>
                    <a:p>
                      <a:endParaRPr lang="da-DK"/>
                    </a:p>
                  </a:txBody>
                  <a:tcPr/>
                </a:tc>
                <a:extLst>
                  <a:ext uri="{0D108BD9-81ED-4DB2-BD59-A6C34878D82A}">
                    <a16:rowId xmlns:a16="http://schemas.microsoft.com/office/drawing/2014/main" val="1885513286"/>
                  </a:ext>
                </a:extLst>
              </a:tr>
              <a:tr h="507207">
                <a:tc>
                  <a:txBody>
                    <a:bodyPr/>
                    <a:lstStyle/>
                    <a:p>
                      <a:pPr algn="l" fontAlgn="ctr"/>
                      <a:r>
                        <a:rPr lang="da-DK" sz="1100" b="1" u="none" strike="noStrike" dirty="0" err="1">
                          <a:effectLst/>
                        </a:rPr>
                        <a:t>Toxic</a:t>
                      </a:r>
                      <a:r>
                        <a:rPr lang="da-DK" sz="1100" b="1" u="none" strike="noStrike" dirty="0">
                          <a:effectLst/>
                        </a:rPr>
                        <a:t> elements</a:t>
                      </a:r>
                      <a:endParaRPr lang="da-DK" sz="1100" b="1" i="0" u="none" strike="noStrike" dirty="0">
                        <a:solidFill>
                          <a:srgbClr val="000000"/>
                        </a:solidFill>
                        <a:effectLst/>
                        <a:latin typeface="Calibri" panose="020F0502020204030204" pitchFamily="34" charset="0"/>
                      </a:endParaRPr>
                    </a:p>
                  </a:txBody>
                  <a:tcPr marL="6350" marR="6350" marT="6350" marB="0" anchor="ctr"/>
                </a:tc>
                <a:tc>
                  <a:txBody>
                    <a:bodyPr/>
                    <a:lstStyle/>
                    <a:p>
                      <a:pPr algn="l" fontAlgn="ctr"/>
                      <a:r>
                        <a:rPr lang="da-DK" sz="1100" b="1" u="none" strike="noStrike" dirty="0">
                          <a:solidFill>
                            <a:schemeClr val="tx2"/>
                          </a:solidFill>
                          <a:effectLst/>
                        </a:rPr>
                        <a:t>France</a:t>
                      </a:r>
                      <a:endParaRPr lang="da-DK" sz="1100" b="1" i="0" u="none" strike="noStrike" dirty="0">
                        <a:solidFill>
                          <a:schemeClr val="tx2"/>
                        </a:solidFill>
                        <a:effectLst/>
                        <a:latin typeface="Calibri" panose="020F0502020204030204" pitchFamily="34" charset="0"/>
                      </a:endParaRPr>
                    </a:p>
                  </a:txBody>
                  <a:tcPr marL="6350" marR="6350" marT="6350" marB="0" anchor="ctr"/>
                </a:tc>
                <a:tc>
                  <a:txBody>
                    <a:bodyPr/>
                    <a:lstStyle/>
                    <a:p>
                      <a:pPr algn="l" fontAlgn="ctr"/>
                      <a:r>
                        <a:rPr lang="da-DK" sz="1100" b="1" u="none" strike="noStrike" dirty="0">
                          <a:solidFill>
                            <a:schemeClr val="tx2"/>
                          </a:solidFill>
                          <a:effectLst/>
                        </a:rPr>
                        <a:t>EU</a:t>
                      </a:r>
                      <a:endParaRPr lang="da-DK" sz="1100" b="1" i="0" u="none" strike="noStrike" dirty="0">
                        <a:solidFill>
                          <a:schemeClr val="tx2"/>
                        </a:solidFill>
                        <a:effectLst/>
                        <a:latin typeface="Calibri" panose="020F0502020204030204" pitchFamily="34" charset="0"/>
                      </a:endParaRPr>
                    </a:p>
                  </a:txBody>
                  <a:tcPr marL="6350" marR="6350" marT="6350" marB="0" anchor="ctr"/>
                </a:tc>
                <a:tc>
                  <a:txBody>
                    <a:bodyPr/>
                    <a:lstStyle/>
                    <a:p>
                      <a:pPr algn="l" fontAlgn="ctr"/>
                      <a:r>
                        <a:rPr lang="da-DK" sz="1100" b="1" u="none" strike="noStrike" dirty="0">
                          <a:solidFill>
                            <a:schemeClr val="tx2"/>
                          </a:solidFill>
                          <a:effectLst/>
                        </a:rPr>
                        <a:t>USA</a:t>
                      </a:r>
                      <a:endParaRPr lang="da-DK" sz="1100" b="1" i="0" u="none" strike="noStrike" dirty="0">
                        <a:solidFill>
                          <a:schemeClr val="tx2"/>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2529039132"/>
                  </a:ext>
                </a:extLst>
              </a:tr>
              <a:tr h="747916">
                <a:tc>
                  <a:txBody>
                    <a:bodyPr/>
                    <a:lstStyle/>
                    <a:p>
                      <a:pPr algn="l" fontAlgn="ctr"/>
                      <a:r>
                        <a:rPr lang="da-DK" sz="1100" b="1" u="none" strike="noStrike" dirty="0" err="1">
                          <a:effectLst/>
                        </a:rPr>
                        <a:t>Inorganic</a:t>
                      </a:r>
                      <a:r>
                        <a:rPr lang="da-DK" sz="1100" b="1" u="none" strike="noStrike" dirty="0">
                          <a:effectLst/>
                        </a:rPr>
                        <a:t> </a:t>
                      </a:r>
                      <a:r>
                        <a:rPr lang="da-DK" sz="1100" b="1" u="none" strike="noStrike" dirty="0" err="1">
                          <a:effectLst/>
                        </a:rPr>
                        <a:t>arsenic</a:t>
                      </a:r>
                      <a:r>
                        <a:rPr lang="da-DK" sz="1100" b="1" u="none" strike="noStrike" dirty="0">
                          <a:effectLst/>
                        </a:rPr>
                        <a:t> (As)</a:t>
                      </a:r>
                      <a:endParaRPr lang="da-DK" sz="1100" b="1" i="0" u="none" strike="noStrike" dirty="0">
                        <a:solidFill>
                          <a:srgbClr val="000000"/>
                        </a:solidFill>
                        <a:effectLst/>
                        <a:latin typeface="Calibri" panose="020F0502020204030204" pitchFamily="34" charset="0"/>
                      </a:endParaRPr>
                    </a:p>
                  </a:txBody>
                  <a:tcPr marL="6350" marR="6350" marT="6350" marB="0" anchor="ctr"/>
                </a:tc>
                <a:tc>
                  <a:txBody>
                    <a:bodyPr/>
                    <a:lstStyle/>
                    <a:p>
                      <a:pPr algn="l" fontAlgn="ctr"/>
                      <a:r>
                        <a:rPr lang="da-DK" sz="1100" u="none" strike="noStrike">
                          <a:effectLst/>
                        </a:rPr>
                        <a:t>&lt;3.0</a:t>
                      </a:r>
                      <a:endParaRPr lang="da-DK" sz="1100" b="0" i="0" u="none" strike="noStrike">
                        <a:solidFill>
                          <a:srgbClr val="000000"/>
                        </a:solidFill>
                        <a:effectLst/>
                        <a:latin typeface="Calibri" panose="020F0502020204030204" pitchFamily="34" charset="0"/>
                      </a:endParaRPr>
                    </a:p>
                  </a:txBody>
                  <a:tcPr marL="6350" marR="6350" marT="6350" marB="0" anchor="ctr"/>
                </a:tc>
                <a:tc>
                  <a:txBody>
                    <a:bodyPr/>
                    <a:lstStyle/>
                    <a:p>
                      <a:pPr algn="l" fontAlgn="ctr"/>
                      <a:r>
                        <a:rPr lang="da-DK" sz="1100" u="none" strike="noStrike">
                          <a:effectLst/>
                        </a:rPr>
                        <a:t>No regulation</a:t>
                      </a:r>
                      <a:endParaRPr lang="da-DK" sz="1100" b="0" i="0" u="none" strike="noStrike">
                        <a:solidFill>
                          <a:srgbClr val="000000"/>
                        </a:solidFill>
                        <a:effectLst/>
                        <a:latin typeface="Calibri" panose="020F0502020204030204" pitchFamily="34" charset="0"/>
                      </a:endParaRPr>
                    </a:p>
                  </a:txBody>
                  <a:tcPr marL="6350" marR="6350" marT="6350" marB="0" anchor="ctr"/>
                </a:tc>
                <a:tc>
                  <a:txBody>
                    <a:bodyPr/>
                    <a:lstStyle/>
                    <a:p>
                      <a:pPr algn="l" fontAlgn="ctr"/>
                      <a:r>
                        <a:rPr lang="da-DK" sz="1100" u="none" strike="noStrike">
                          <a:effectLst/>
                        </a:rPr>
                        <a:t>&lt;3.0</a:t>
                      </a:r>
                      <a:endParaRPr lang="da-DK" sz="1100" b="0" i="0" u="none" strike="noStrike">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618853870"/>
                  </a:ext>
                </a:extLst>
              </a:tr>
              <a:tr h="283692">
                <a:tc>
                  <a:txBody>
                    <a:bodyPr/>
                    <a:lstStyle/>
                    <a:p>
                      <a:pPr algn="l" fontAlgn="ctr"/>
                      <a:r>
                        <a:rPr lang="da-DK" sz="1100" b="1" u="none" strike="noStrike">
                          <a:effectLst/>
                        </a:rPr>
                        <a:t>Lead (Pb)</a:t>
                      </a:r>
                      <a:endParaRPr lang="da-DK" sz="1100" b="1" i="0" u="none" strike="noStrike">
                        <a:solidFill>
                          <a:srgbClr val="000000"/>
                        </a:solidFill>
                        <a:effectLst/>
                        <a:latin typeface="Calibri" panose="020F0502020204030204" pitchFamily="34" charset="0"/>
                      </a:endParaRPr>
                    </a:p>
                  </a:txBody>
                  <a:tcPr marL="6350" marR="6350" marT="6350" marB="0" anchor="ctr"/>
                </a:tc>
                <a:tc>
                  <a:txBody>
                    <a:bodyPr/>
                    <a:lstStyle/>
                    <a:p>
                      <a:pPr algn="l" fontAlgn="ctr"/>
                      <a:r>
                        <a:rPr lang="da-DK" sz="1100" u="none" strike="noStrike">
                          <a:effectLst/>
                        </a:rPr>
                        <a:t>&lt;5.0</a:t>
                      </a:r>
                      <a:endParaRPr lang="da-DK" sz="1100" b="0" i="0" u="none" strike="noStrike">
                        <a:solidFill>
                          <a:srgbClr val="000000"/>
                        </a:solidFill>
                        <a:effectLst/>
                        <a:latin typeface="Calibri" panose="020F0502020204030204" pitchFamily="34" charset="0"/>
                      </a:endParaRPr>
                    </a:p>
                  </a:txBody>
                  <a:tcPr marL="6350" marR="6350" marT="6350" marB="0" anchor="ctr"/>
                </a:tc>
                <a:tc>
                  <a:txBody>
                    <a:bodyPr/>
                    <a:lstStyle/>
                    <a:p>
                      <a:pPr algn="l" fontAlgn="ctr"/>
                      <a:r>
                        <a:rPr lang="da-DK" sz="1100" u="none" strike="noStrike">
                          <a:effectLst/>
                        </a:rPr>
                        <a:t>&lt;3.0</a:t>
                      </a:r>
                      <a:endParaRPr lang="da-DK" sz="1100" b="0" i="0" u="none" strike="noStrike">
                        <a:solidFill>
                          <a:srgbClr val="000000"/>
                        </a:solidFill>
                        <a:effectLst/>
                        <a:latin typeface="Calibri" panose="020F0502020204030204" pitchFamily="34" charset="0"/>
                      </a:endParaRPr>
                    </a:p>
                  </a:txBody>
                  <a:tcPr marL="6350" marR="6350" marT="6350" marB="0" anchor="ctr"/>
                </a:tc>
                <a:tc>
                  <a:txBody>
                    <a:bodyPr/>
                    <a:lstStyle/>
                    <a:p>
                      <a:pPr algn="l" fontAlgn="ctr"/>
                      <a:r>
                        <a:rPr lang="da-DK" sz="1100" u="none" strike="noStrike">
                          <a:effectLst/>
                        </a:rPr>
                        <a:t>&lt;10.0</a:t>
                      </a:r>
                      <a:endParaRPr lang="da-DK" sz="1100" b="0" i="0" u="none" strike="noStrike">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2690363715"/>
                  </a:ext>
                </a:extLst>
              </a:tr>
              <a:tr h="498610">
                <a:tc>
                  <a:txBody>
                    <a:bodyPr/>
                    <a:lstStyle/>
                    <a:p>
                      <a:pPr algn="l" fontAlgn="ctr"/>
                      <a:r>
                        <a:rPr lang="da-DK" sz="1100" b="1" u="none" strike="noStrike" dirty="0">
                          <a:effectLst/>
                        </a:rPr>
                        <a:t>Cadmium (Cd)</a:t>
                      </a:r>
                      <a:endParaRPr lang="da-DK" sz="1100" b="1" i="0" u="none" strike="noStrike" dirty="0">
                        <a:solidFill>
                          <a:srgbClr val="000000"/>
                        </a:solidFill>
                        <a:effectLst/>
                        <a:latin typeface="Calibri" panose="020F0502020204030204" pitchFamily="34" charset="0"/>
                      </a:endParaRPr>
                    </a:p>
                  </a:txBody>
                  <a:tcPr marL="6350" marR="6350" marT="6350" marB="0" anchor="ctr"/>
                </a:tc>
                <a:tc>
                  <a:txBody>
                    <a:bodyPr/>
                    <a:lstStyle/>
                    <a:p>
                      <a:pPr algn="l" fontAlgn="ctr"/>
                      <a:r>
                        <a:rPr lang="da-DK" sz="1100" u="none" strike="noStrike">
                          <a:effectLst/>
                        </a:rPr>
                        <a:t>&lt;0.5</a:t>
                      </a:r>
                      <a:endParaRPr lang="da-DK" sz="1100" b="0" i="0" u="none" strike="noStrike">
                        <a:solidFill>
                          <a:srgbClr val="000000"/>
                        </a:solidFill>
                        <a:effectLst/>
                        <a:latin typeface="Calibri" panose="020F0502020204030204" pitchFamily="34" charset="0"/>
                      </a:endParaRPr>
                    </a:p>
                  </a:txBody>
                  <a:tcPr marL="6350" marR="6350" marT="6350" marB="0" anchor="ctr"/>
                </a:tc>
                <a:tc>
                  <a:txBody>
                    <a:bodyPr/>
                    <a:lstStyle/>
                    <a:p>
                      <a:pPr algn="l" fontAlgn="ctr"/>
                      <a:r>
                        <a:rPr lang="da-DK" sz="1100" u="none" strike="noStrike">
                          <a:effectLst/>
                        </a:rPr>
                        <a:t>&lt;3.0</a:t>
                      </a:r>
                      <a:endParaRPr lang="da-DK" sz="1100" b="0" i="0" u="none" strike="noStrike">
                        <a:solidFill>
                          <a:srgbClr val="000000"/>
                        </a:solidFill>
                        <a:effectLst/>
                        <a:latin typeface="Calibri" panose="020F0502020204030204" pitchFamily="34" charset="0"/>
                      </a:endParaRPr>
                    </a:p>
                  </a:txBody>
                  <a:tcPr marL="6350" marR="6350" marT="6350" marB="0" anchor="ctr"/>
                </a:tc>
                <a:tc>
                  <a:txBody>
                    <a:bodyPr/>
                    <a:lstStyle/>
                    <a:p>
                      <a:pPr algn="l" fontAlgn="ctr"/>
                      <a:r>
                        <a:rPr lang="da-DK" sz="1100" u="none" strike="noStrike">
                          <a:effectLst/>
                        </a:rPr>
                        <a:t>No regulation</a:t>
                      </a:r>
                      <a:endParaRPr lang="da-DK" sz="1100" b="0" i="0" u="none" strike="noStrike">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3004620540"/>
                  </a:ext>
                </a:extLst>
              </a:tr>
              <a:tr h="498610">
                <a:tc>
                  <a:txBody>
                    <a:bodyPr/>
                    <a:lstStyle/>
                    <a:p>
                      <a:pPr algn="l" fontAlgn="ctr"/>
                      <a:r>
                        <a:rPr lang="da-DK" sz="1100" b="1" u="none" strike="noStrike" dirty="0">
                          <a:effectLst/>
                        </a:rPr>
                        <a:t>Mercury (Hg)</a:t>
                      </a:r>
                      <a:endParaRPr lang="da-DK" sz="1100" b="1" i="0" u="none" strike="noStrike" dirty="0">
                        <a:solidFill>
                          <a:srgbClr val="000000"/>
                        </a:solidFill>
                        <a:effectLst/>
                        <a:latin typeface="Calibri" panose="020F0502020204030204" pitchFamily="34" charset="0"/>
                      </a:endParaRPr>
                    </a:p>
                  </a:txBody>
                  <a:tcPr marL="6350" marR="6350" marT="6350" marB="0" anchor="ctr"/>
                </a:tc>
                <a:tc>
                  <a:txBody>
                    <a:bodyPr/>
                    <a:lstStyle/>
                    <a:p>
                      <a:pPr algn="l" fontAlgn="ctr"/>
                      <a:r>
                        <a:rPr lang="da-DK" sz="1100" u="none" strike="noStrike">
                          <a:effectLst/>
                        </a:rPr>
                        <a:t>&lt;0.1</a:t>
                      </a:r>
                      <a:endParaRPr lang="da-DK" sz="1100" b="0" i="0" u="none" strike="noStrike">
                        <a:solidFill>
                          <a:srgbClr val="000000"/>
                        </a:solidFill>
                        <a:effectLst/>
                        <a:latin typeface="Calibri" panose="020F0502020204030204" pitchFamily="34" charset="0"/>
                      </a:endParaRPr>
                    </a:p>
                  </a:txBody>
                  <a:tcPr marL="6350" marR="6350" marT="6350" marB="0" anchor="ctr"/>
                </a:tc>
                <a:tc>
                  <a:txBody>
                    <a:bodyPr/>
                    <a:lstStyle/>
                    <a:p>
                      <a:pPr algn="l" fontAlgn="ctr"/>
                      <a:r>
                        <a:rPr lang="da-DK" sz="1100" u="none" strike="noStrike" dirty="0">
                          <a:effectLst/>
                        </a:rPr>
                        <a:t>&lt;0.1</a:t>
                      </a:r>
                      <a:endParaRPr lang="da-DK" sz="11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l" fontAlgn="ctr"/>
                      <a:r>
                        <a:rPr lang="da-DK" sz="1100" u="none" strike="noStrike">
                          <a:effectLst/>
                        </a:rPr>
                        <a:t>No regulation</a:t>
                      </a:r>
                      <a:endParaRPr lang="da-DK" sz="1100" b="0" i="0" u="none" strike="noStrike">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4250111005"/>
                  </a:ext>
                </a:extLst>
              </a:tr>
              <a:tr h="462504">
                <a:tc>
                  <a:txBody>
                    <a:bodyPr/>
                    <a:lstStyle/>
                    <a:p>
                      <a:pPr algn="l" fontAlgn="ctr"/>
                      <a:r>
                        <a:rPr lang="da-DK" sz="1100" b="1" u="none" strike="noStrike" dirty="0" err="1">
                          <a:effectLst/>
                        </a:rPr>
                        <a:t>Iodine</a:t>
                      </a:r>
                      <a:r>
                        <a:rPr lang="da-DK" sz="1100" b="1" u="none" strike="noStrike" dirty="0">
                          <a:effectLst/>
                        </a:rPr>
                        <a:t> (I)</a:t>
                      </a:r>
                      <a:endParaRPr lang="da-DK" sz="1100" b="1" i="0" u="none" strike="noStrike" dirty="0">
                        <a:solidFill>
                          <a:srgbClr val="000000"/>
                        </a:solidFill>
                        <a:effectLst/>
                        <a:latin typeface="Calibri" panose="020F0502020204030204" pitchFamily="34" charset="0"/>
                      </a:endParaRPr>
                    </a:p>
                  </a:txBody>
                  <a:tcPr marL="6350" marR="6350" marT="6350" marB="0" anchor="ctr"/>
                </a:tc>
                <a:tc>
                  <a:txBody>
                    <a:bodyPr/>
                    <a:lstStyle/>
                    <a:p>
                      <a:pPr algn="l" fontAlgn="ctr"/>
                      <a:r>
                        <a:rPr lang="da-DK" sz="1100" u="none" strike="noStrike">
                          <a:effectLst/>
                        </a:rPr>
                        <a:t>&lt;2000</a:t>
                      </a:r>
                      <a:endParaRPr lang="da-DK" sz="1100" b="0" i="0" u="none" strike="noStrike">
                        <a:solidFill>
                          <a:srgbClr val="000000"/>
                        </a:solidFill>
                        <a:effectLst/>
                        <a:latin typeface="Calibri" panose="020F0502020204030204" pitchFamily="34" charset="0"/>
                      </a:endParaRPr>
                    </a:p>
                  </a:txBody>
                  <a:tcPr marL="6350" marR="6350" marT="6350" marB="0" anchor="ctr"/>
                </a:tc>
                <a:tc>
                  <a:txBody>
                    <a:bodyPr/>
                    <a:lstStyle/>
                    <a:p>
                      <a:pPr algn="l" fontAlgn="ctr"/>
                      <a:r>
                        <a:rPr lang="da-DK" sz="1100" u="none" strike="noStrike" dirty="0">
                          <a:effectLst/>
                        </a:rPr>
                        <a:t>No </a:t>
                      </a:r>
                      <a:r>
                        <a:rPr lang="da-DK" sz="1100" u="none" strike="noStrike" dirty="0" err="1">
                          <a:effectLst/>
                        </a:rPr>
                        <a:t>regulation</a:t>
                      </a:r>
                      <a:endParaRPr lang="da-DK" sz="11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l" fontAlgn="ctr"/>
                      <a:r>
                        <a:rPr lang="da-DK" sz="1100" u="none" strike="noStrike">
                          <a:effectLst/>
                        </a:rPr>
                        <a:t>&lt;5000</a:t>
                      </a:r>
                      <a:endParaRPr lang="da-DK" sz="1100" b="0" i="0" u="none" strike="noStrike">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677226674"/>
                  </a:ext>
                </a:extLst>
              </a:tr>
              <a:tr h="2278133">
                <a:tc gridSpan="4">
                  <a:txBody>
                    <a:bodyPr/>
                    <a:lstStyle/>
                    <a:p>
                      <a:pPr algn="l" fontAlgn="ctr"/>
                      <a:r>
                        <a:rPr lang="en-US" sz="1100" u="none" strike="noStrike" dirty="0">
                          <a:effectLst/>
                        </a:rPr>
                        <a:t>Table 1. Table 1. Quality criteria applied to edible seaweed sold in France, regulations in the USA and for dietary supplements in EU( AFSSA. Opinion of </a:t>
                      </a:r>
                      <a:r>
                        <a:rPr lang="en-US" sz="1100" b="1" u="none" strike="noStrike" dirty="0">
                          <a:effectLst/>
                        </a:rPr>
                        <a:t>the French Food Safety Agency on the recommended</a:t>
                      </a:r>
                      <a:r>
                        <a:rPr lang="en-US" sz="1100" u="none" strike="noStrike" dirty="0">
                          <a:effectLst/>
                        </a:rPr>
                        <a:t> maximum inorganic arsenic content of laminaria and consumption of these seaweeds in light of their high iodine content. AFSSA Request no. 2007-SA-0007.  2009.) </a:t>
                      </a:r>
                      <a:endParaRPr lang="en-US" sz="1100" b="1" i="0" u="none" strike="noStrike" dirty="0">
                        <a:solidFill>
                          <a:srgbClr val="000000"/>
                        </a:solidFill>
                        <a:effectLst/>
                        <a:latin typeface="Times New Roman" panose="02020603050405020304" pitchFamily="18" charset="0"/>
                      </a:endParaRPr>
                    </a:p>
                  </a:txBody>
                  <a:tcPr marL="6350" marR="6350" marT="6350" marB="0" anchor="ctr"/>
                </a:tc>
                <a:tc hMerge="1">
                  <a:txBody>
                    <a:bodyPr/>
                    <a:lstStyle/>
                    <a:p>
                      <a:endParaRPr lang="da-DK"/>
                    </a:p>
                  </a:txBody>
                  <a:tcPr/>
                </a:tc>
                <a:tc hMerge="1">
                  <a:txBody>
                    <a:bodyPr/>
                    <a:lstStyle/>
                    <a:p>
                      <a:endParaRPr lang="da-DK"/>
                    </a:p>
                  </a:txBody>
                  <a:tcPr/>
                </a:tc>
                <a:tc hMerge="1">
                  <a:txBody>
                    <a:bodyPr/>
                    <a:lstStyle/>
                    <a:p>
                      <a:endParaRPr lang="da-DK"/>
                    </a:p>
                  </a:txBody>
                  <a:tcPr/>
                </a:tc>
                <a:extLst>
                  <a:ext uri="{0D108BD9-81ED-4DB2-BD59-A6C34878D82A}">
                    <a16:rowId xmlns:a16="http://schemas.microsoft.com/office/drawing/2014/main" val="2347210298"/>
                  </a:ext>
                </a:extLst>
              </a:tr>
            </a:tbl>
          </a:graphicData>
        </a:graphic>
      </p:graphicFrame>
      <p:sp>
        <p:nvSpPr>
          <p:cNvPr id="8" name="Oval 7">
            <a:extLst>
              <a:ext uri="{FF2B5EF4-FFF2-40B4-BE49-F238E27FC236}">
                <a16:creationId xmlns:a16="http://schemas.microsoft.com/office/drawing/2014/main" id="{EE381C4E-F996-0856-11AD-7B196BA9F220}"/>
              </a:ext>
            </a:extLst>
          </p:cNvPr>
          <p:cNvSpPr/>
          <p:nvPr/>
        </p:nvSpPr>
        <p:spPr bwMode="auto">
          <a:xfrm rot="5400000">
            <a:off x="6033418" y="1762596"/>
            <a:ext cx="3651967" cy="1656184"/>
          </a:xfrm>
          <a:prstGeom prst="ellipse">
            <a:avLst/>
          </a:prstGeom>
          <a:noFill/>
          <a:ln w="28575" cap="flat" cmpd="sng" algn="ctr">
            <a:solidFill>
              <a:schemeClr val="accent6"/>
            </a:solidFill>
            <a:prstDash val="solid"/>
            <a:miter lim="800000"/>
            <a:headEnd type="none" w="med" len="med"/>
            <a:tailEnd type="none" w="med" len="med"/>
          </a:ln>
          <a:effectLst/>
        </p:spPr>
        <p:txBody>
          <a:bodyPr rot="0" spcFirstLastPara="0" vertOverflow="overflow" horzOverflow="overflow" vert="horz" wrap="square" lIns="90000" tIns="46800" rIns="90000" bIns="46800" numCol="1" spcCol="0" rtlCol="0" fromWordArt="0" anchor="ctr" anchorCtr="0" forceAA="0" compatLnSpc="1">
            <a:prstTxWarp prst="textNoShape">
              <a:avLst/>
            </a:prstTxWarp>
            <a:noAutofit/>
          </a:bodyPr>
          <a:lstStyle/>
          <a:p>
            <a:pPr marL="0" marR="0" indent="0" algn="ctr" defTabSz="914400" rtl="0" eaLnBrk="1" fontAlgn="base" latinLnBrk="0" hangingPunct="1">
              <a:lnSpc>
                <a:spcPct val="100000"/>
              </a:lnSpc>
              <a:spcBef>
                <a:spcPts val="432"/>
              </a:spcBef>
              <a:spcAft>
                <a:spcPct val="0"/>
              </a:spcAft>
              <a:buClrTx/>
              <a:buSzTx/>
              <a:buFontTx/>
              <a:buNone/>
              <a:tabLst/>
            </a:pPr>
            <a:endParaRPr kumimoji="0" lang="da-DK" sz="1600" b="0" i="0" u="none" strike="noStrike" cap="none" normalizeH="0" baseline="0" dirty="0" err="1">
              <a:ln>
                <a:noFill/>
              </a:ln>
              <a:solidFill>
                <a:srgbClr val="FFFFFF"/>
              </a:solidFill>
              <a:effectLst/>
              <a:latin typeface="+mn-lt"/>
              <a:ea typeface="ＭＳ Ｐゴシック" pitchFamily="-80" charset="-128"/>
            </a:endParaRPr>
          </a:p>
        </p:txBody>
      </p:sp>
    </p:spTree>
    <p:extLst>
      <p:ext uri="{BB962C8B-B14F-4D97-AF65-F5344CB8AC3E}">
        <p14:creationId xmlns:p14="http://schemas.microsoft.com/office/powerpoint/2010/main" val="413846574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60CDC9-4963-4AF9-3BEA-6B9B14007CC8}"/>
              </a:ext>
            </a:extLst>
          </p:cNvPr>
          <p:cNvSpPr>
            <a:spLocks noGrp="1"/>
          </p:cNvSpPr>
          <p:nvPr>
            <p:ph type="title"/>
          </p:nvPr>
        </p:nvSpPr>
        <p:spPr>
          <a:xfrm>
            <a:off x="910630" y="426127"/>
            <a:ext cx="9312374" cy="972716"/>
          </a:xfrm>
        </p:spPr>
        <p:txBody>
          <a:bodyPr/>
          <a:lstStyle/>
          <a:p>
            <a:r>
              <a:rPr lang="da-DK" dirty="0"/>
              <a:t>Jod</a:t>
            </a:r>
          </a:p>
        </p:txBody>
      </p:sp>
      <p:sp>
        <p:nvSpPr>
          <p:cNvPr id="4" name="Footer Placeholder 3">
            <a:extLst>
              <a:ext uri="{FF2B5EF4-FFF2-40B4-BE49-F238E27FC236}">
                <a16:creationId xmlns:a16="http://schemas.microsoft.com/office/drawing/2014/main" id="{928BEB81-B80E-6E96-BBE7-6C3DDB5A1E6F}"/>
              </a:ext>
            </a:extLst>
          </p:cNvPr>
          <p:cNvSpPr>
            <a:spLocks noGrp="1"/>
          </p:cNvSpPr>
          <p:nvPr>
            <p:ph type="ftr" sz="quarter" idx="10"/>
          </p:nvPr>
        </p:nvSpPr>
        <p:spPr/>
        <p:txBody>
          <a:bodyPr/>
          <a:lstStyle/>
          <a:p>
            <a:endParaRPr lang="en-GB" dirty="0"/>
          </a:p>
        </p:txBody>
      </p:sp>
      <p:sp>
        <p:nvSpPr>
          <p:cNvPr id="5" name="Slide Number Placeholder 4">
            <a:extLst>
              <a:ext uri="{FF2B5EF4-FFF2-40B4-BE49-F238E27FC236}">
                <a16:creationId xmlns:a16="http://schemas.microsoft.com/office/drawing/2014/main" id="{14FC6FAE-D93A-A28E-E42F-49DDF61035F8}"/>
              </a:ext>
            </a:extLst>
          </p:cNvPr>
          <p:cNvSpPr>
            <a:spLocks noGrp="1"/>
          </p:cNvSpPr>
          <p:nvPr>
            <p:ph type="sldNum" sz="quarter" idx="11"/>
          </p:nvPr>
        </p:nvSpPr>
        <p:spPr/>
        <p:txBody>
          <a:bodyPr/>
          <a:lstStyle/>
          <a:p>
            <a:fld id="{103EA872-A674-449B-A120-B97244F8E91D}" type="slidenum">
              <a:rPr lang="en-GB" smtClean="0"/>
              <a:pPr/>
              <a:t>45</a:t>
            </a:fld>
            <a:endParaRPr lang="en-GB" dirty="0"/>
          </a:p>
        </p:txBody>
      </p:sp>
      <p:grpSp>
        <p:nvGrpSpPr>
          <p:cNvPr id="11" name="Group 10">
            <a:extLst>
              <a:ext uri="{FF2B5EF4-FFF2-40B4-BE49-F238E27FC236}">
                <a16:creationId xmlns:a16="http://schemas.microsoft.com/office/drawing/2014/main" id="{F3BE687B-8AEF-B139-7BB0-027E2AFFAD9C}"/>
              </a:ext>
            </a:extLst>
          </p:cNvPr>
          <p:cNvGrpSpPr/>
          <p:nvPr/>
        </p:nvGrpSpPr>
        <p:grpSpPr>
          <a:xfrm>
            <a:off x="2899842" y="660126"/>
            <a:ext cx="9100021" cy="5649194"/>
            <a:chOff x="3574924" y="606094"/>
            <a:chExt cx="8001275" cy="4908039"/>
          </a:xfrm>
        </p:grpSpPr>
        <p:pic>
          <p:nvPicPr>
            <p:cNvPr id="7" name="Picture 6">
              <a:extLst>
                <a:ext uri="{FF2B5EF4-FFF2-40B4-BE49-F238E27FC236}">
                  <a16:creationId xmlns:a16="http://schemas.microsoft.com/office/drawing/2014/main" id="{A542BB77-9532-436F-D273-086091C1382D}"/>
                </a:ext>
              </a:extLst>
            </p:cNvPr>
            <p:cNvPicPr>
              <a:picLocks noChangeAspect="1"/>
            </p:cNvPicPr>
            <p:nvPr/>
          </p:nvPicPr>
          <p:blipFill rotWithShape="1">
            <a:blip r:embed="rId2"/>
            <a:srcRect l="16331" t="17447" r="19284" b="21433"/>
            <a:stretch/>
          </p:blipFill>
          <p:spPr>
            <a:xfrm>
              <a:off x="3574926" y="606094"/>
              <a:ext cx="7848873" cy="4191058"/>
            </a:xfrm>
            <a:prstGeom prst="rect">
              <a:avLst/>
            </a:prstGeom>
          </p:spPr>
        </p:pic>
        <p:pic>
          <p:nvPicPr>
            <p:cNvPr id="8" name="Picture 7">
              <a:extLst>
                <a:ext uri="{FF2B5EF4-FFF2-40B4-BE49-F238E27FC236}">
                  <a16:creationId xmlns:a16="http://schemas.microsoft.com/office/drawing/2014/main" id="{0E310EDC-10FC-D0C7-1717-DE79A6D9D239}"/>
                </a:ext>
              </a:extLst>
            </p:cNvPr>
            <p:cNvPicPr>
              <a:picLocks noChangeAspect="1"/>
            </p:cNvPicPr>
            <p:nvPr/>
          </p:nvPicPr>
          <p:blipFill rotWithShape="1">
            <a:blip r:embed="rId2"/>
            <a:srcRect l="16331" t="84815" r="19284" b="4613"/>
            <a:stretch/>
          </p:blipFill>
          <p:spPr>
            <a:xfrm>
              <a:off x="3574925" y="4789210"/>
              <a:ext cx="7848873" cy="724923"/>
            </a:xfrm>
            <a:prstGeom prst="rect">
              <a:avLst/>
            </a:prstGeom>
          </p:spPr>
        </p:pic>
        <p:sp>
          <p:nvSpPr>
            <p:cNvPr id="9" name="Rectangle 8">
              <a:extLst>
                <a:ext uri="{FF2B5EF4-FFF2-40B4-BE49-F238E27FC236}">
                  <a16:creationId xmlns:a16="http://schemas.microsoft.com/office/drawing/2014/main" id="{6681B2BF-B775-CA35-A8EF-F495222729DE}"/>
                </a:ext>
              </a:extLst>
            </p:cNvPr>
            <p:cNvSpPr/>
            <p:nvPr/>
          </p:nvSpPr>
          <p:spPr bwMode="auto">
            <a:xfrm>
              <a:off x="7031310" y="5041277"/>
              <a:ext cx="4392489" cy="324089"/>
            </a:xfrm>
            <a:prstGeom prst="rect">
              <a:avLst/>
            </a:prstGeom>
            <a:solidFill>
              <a:schemeClr val="bg1"/>
            </a:solidFill>
            <a:ln w="9525" cap="flat" cmpd="sng" algn="ctr">
              <a:solidFill>
                <a:schemeClr val="bg1"/>
              </a:solidFill>
              <a:prstDash val="solid"/>
              <a:miter lim="800000"/>
              <a:headEnd type="none" w="med" len="med"/>
              <a:tailEnd type="none" w="med" len="med"/>
            </a:ln>
            <a:effectLst/>
          </p:spPr>
          <p:txBody>
            <a:bodyPr rot="0" spcFirstLastPara="0" vertOverflow="overflow" horzOverflow="overflow" vert="horz" wrap="square" lIns="90000" tIns="46800" rIns="90000" bIns="46800" numCol="1" spcCol="0" rtlCol="0" fromWordArt="0" anchor="ctr" anchorCtr="0" forceAA="0" compatLnSpc="1">
              <a:prstTxWarp prst="textNoShape">
                <a:avLst/>
              </a:prstTxWarp>
              <a:noAutofit/>
            </a:bodyPr>
            <a:lstStyle/>
            <a:p>
              <a:pPr marL="0" marR="0" indent="0" algn="ctr" defTabSz="914400" rtl="0" eaLnBrk="1" fontAlgn="base" latinLnBrk="0" hangingPunct="1">
                <a:lnSpc>
                  <a:spcPct val="100000"/>
                </a:lnSpc>
                <a:spcBef>
                  <a:spcPts val="432"/>
                </a:spcBef>
                <a:spcAft>
                  <a:spcPct val="0"/>
                </a:spcAft>
                <a:buClrTx/>
                <a:buSzTx/>
                <a:buFontTx/>
                <a:buNone/>
                <a:tabLst/>
              </a:pPr>
              <a:endParaRPr kumimoji="0" lang="da-DK" sz="1600" b="0" i="0" u="none" strike="noStrike" cap="none" normalizeH="0" baseline="0" dirty="0" err="1">
                <a:ln>
                  <a:noFill/>
                </a:ln>
                <a:solidFill>
                  <a:srgbClr val="FFFFFF"/>
                </a:solidFill>
                <a:effectLst/>
                <a:latin typeface="+mn-lt"/>
                <a:ea typeface="ＭＳ Ｐゴシック" pitchFamily="-80" charset="-128"/>
              </a:endParaRPr>
            </a:p>
          </p:txBody>
        </p:sp>
        <p:sp>
          <p:nvSpPr>
            <p:cNvPr id="10" name="Rectangle 9">
              <a:extLst>
                <a:ext uri="{FF2B5EF4-FFF2-40B4-BE49-F238E27FC236}">
                  <a16:creationId xmlns:a16="http://schemas.microsoft.com/office/drawing/2014/main" id="{3DE5EC3C-E2DD-97D0-6B5E-E0D7519A32F1}"/>
                </a:ext>
              </a:extLst>
            </p:cNvPr>
            <p:cNvSpPr/>
            <p:nvPr/>
          </p:nvSpPr>
          <p:spPr bwMode="auto">
            <a:xfrm>
              <a:off x="3574924" y="5301207"/>
              <a:ext cx="8001275" cy="212925"/>
            </a:xfrm>
            <a:prstGeom prst="rect">
              <a:avLst/>
            </a:prstGeom>
            <a:solidFill>
              <a:schemeClr val="bg1"/>
            </a:solidFill>
            <a:ln w="9525" cap="flat" cmpd="sng" algn="ctr">
              <a:solidFill>
                <a:schemeClr val="bg1"/>
              </a:solidFill>
              <a:prstDash val="solid"/>
              <a:miter lim="800000"/>
              <a:headEnd type="none" w="med" len="med"/>
              <a:tailEnd type="none" w="med" len="med"/>
            </a:ln>
            <a:effectLst/>
          </p:spPr>
          <p:txBody>
            <a:bodyPr rot="0" spcFirstLastPara="0" vertOverflow="overflow" horzOverflow="overflow" vert="horz" wrap="square" lIns="90000" tIns="46800" rIns="90000" bIns="46800" numCol="1" spcCol="0" rtlCol="0" fromWordArt="0" anchor="ctr" anchorCtr="0" forceAA="0" compatLnSpc="1">
              <a:prstTxWarp prst="textNoShape">
                <a:avLst/>
              </a:prstTxWarp>
              <a:noAutofit/>
            </a:bodyPr>
            <a:lstStyle/>
            <a:p>
              <a:pPr marL="0" marR="0" indent="0" algn="ctr" defTabSz="914400" rtl="0" eaLnBrk="1" fontAlgn="base" latinLnBrk="0" hangingPunct="1">
                <a:lnSpc>
                  <a:spcPct val="100000"/>
                </a:lnSpc>
                <a:spcBef>
                  <a:spcPts val="432"/>
                </a:spcBef>
                <a:spcAft>
                  <a:spcPct val="0"/>
                </a:spcAft>
                <a:buClrTx/>
                <a:buSzTx/>
                <a:buFontTx/>
                <a:buNone/>
                <a:tabLst/>
              </a:pPr>
              <a:endParaRPr kumimoji="0" lang="da-DK" sz="1600" b="0" i="0" u="none" strike="noStrike" cap="none" normalizeH="0" baseline="0" dirty="0" err="1">
                <a:ln>
                  <a:noFill/>
                </a:ln>
                <a:solidFill>
                  <a:srgbClr val="FFFFFF"/>
                </a:solidFill>
                <a:effectLst/>
                <a:latin typeface="+mn-lt"/>
                <a:ea typeface="ＭＳ Ｐゴシック" pitchFamily="-80" charset="-128"/>
              </a:endParaRPr>
            </a:p>
          </p:txBody>
        </p:sp>
      </p:grpSp>
      <p:sp>
        <p:nvSpPr>
          <p:cNvPr id="12" name="Rectangle 11">
            <a:extLst>
              <a:ext uri="{FF2B5EF4-FFF2-40B4-BE49-F238E27FC236}">
                <a16:creationId xmlns:a16="http://schemas.microsoft.com/office/drawing/2014/main" id="{687762AC-C651-B80F-3BC6-CF07FB8694F9}"/>
              </a:ext>
            </a:extLst>
          </p:cNvPr>
          <p:cNvSpPr/>
          <p:nvPr/>
        </p:nvSpPr>
        <p:spPr bwMode="auto">
          <a:xfrm>
            <a:off x="8039419" y="194160"/>
            <a:ext cx="4150991" cy="1578656"/>
          </a:xfrm>
          <a:prstGeom prst="rect">
            <a:avLst/>
          </a:prstGeom>
          <a:solidFill>
            <a:srgbClr val="FC7634"/>
          </a:solidFill>
          <a:ln w="9525" cap="flat" cmpd="sng" algn="ctr">
            <a:solidFill>
              <a:schemeClr val="accent6"/>
            </a:solidFill>
            <a:prstDash val="solid"/>
            <a:miter lim="800000"/>
            <a:headEnd type="none" w="med" len="med"/>
            <a:tailEnd type="none" w="med" len="med"/>
          </a:ln>
          <a:effectLst/>
        </p:spPr>
        <p:txBody>
          <a:bodyPr rot="0" spcFirstLastPara="0" vertOverflow="overflow" horzOverflow="overflow" vert="horz" wrap="square" lIns="90000" tIns="46800" rIns="90000" bIns="46800" numCol="1" spcCol="0" rtlCol="0" fromWordArt="0" anchor="ctr" anchorCtr="0" forceAA="0" compatLnSpc="1">
            <a:prstTxWarp prst="textNoShape">
              <a:avLst/>
            </a:prstTxWarp>
            <a:noAutofit/>
          </a:bodyPr>
          <a:lstStyle/>
          <a:p>
            <a:pPr marL="0" marR="0" indent="0" algn="ctr" defTabSz="914400" rtl="0" eaLnBrk="1" fontAlgn="base" latinLnBrk="0" hangingPunct="1">
              <a:lnSpc>
                <a:spcPct val="100000"/>
              </a:lnSpc>
              <a:spcBef>
                <a:spcPts val="432"/>
              </a:spcBef>
              <a:spcAft>
                <a:spcPct val="0"/>
              </a:spcAft>
              <a:buClrTx/>
              <a:buSzTx/>
              <a:buFontTx/>
              <a:buNone/>
              <a:tabLst/>
            </a:pPr>
            <a:endParaRPr kumimoji="0" lang="da-DK" sz="1600" b="0" i="0" u="none" strike="noStrike" cap="none" normalizeH="0" baseline="0" dirty="0" err="1">
              <a:ln>
                <a:noFill/>
              </a:ln>
              <a:solidFill>
                <a:srgbClr val="FFFFFF"/>
              </a:solidFill>
              <a:effectLst/>
              <a:latin typeface="+mn-lt"/>
              <a:ea typeface="ＭＳ Ｐゴシック" pitchFamily="-80" charset="-128"/>
            </a:endParaRPr>
          </a:p>
        </p:txBody>
      </p:sp>
      <p:sp>
        <p:nvSpPr>
          <p:cNvPr id="3" name="Content Placeholder 2">
            <a:extLst>
              <a:ext uri="{FF2B5EF4-FFF2-40B4-BE49-F238E27FC236}">
                <a16:creationId xmlns:a16="http://schemas.microsoft.com/office/drawing/2014/main" id="{3FE789AB-4D54-331F-E17A-C093F7B63D25}"/>
              </a:ext>
            </a:extLst>
          </p:cNvPr>
          <p:cNvSpPr>
            <a:spLocks noGrp="1"/>
          </p:cNvSpPr>
          <p:nvPr>
            <p:ph idx="1"/>
          </p:nvPr>
        </p:nvSpPr>
        <p:spPr>
          <a:xfrm>
            <a:off x="8039421" y="226337"/>
            <a:ext cx="4150991" cy="1362632"/>
          </a:xfrm>
        </p:spPr>
        <p:txBody>
          <a:bodyPr/>
          <a:lstStyle/>
          <a:p>
            <a:r>
              <a:rPr lang="da-DK" dirty="0" err="1">
                <a:solidFill>
                  <a:schemeClr val="bg1"/>
                </a:solidFill>
              </a:rPr>
              <a:t>Geographical</a:t>
            </a:r>
            <a:r>
              <a:rPr lang="da-DK" dirty="0">
                <a:solidFill>
                  <a:schemeClr val="bg1"/>
                </a:solidFill>
              </a:rPr>
              <a:t> differences</a:t>
            </a:r>
          </a:p>
          <a:p>
            <a:r>
              <a:rPr lang="da-DK" dirty="0" err="1">
                <a:solidFill>
                  <a:schemeClr val="bg1"/>
                </a:solidFill>
              </a:rPr>
              <a:t>Blanching</a:t>
            </a:r>
            <a:r>
              <a:rPr lang="da-DK" dirty="0">
                <a:solidFill>
                  <a:schemeClr val="bg1"/>
                </a:solidFill>
              </a:rPr>
              <a:t> </a:t>
            </a:r>
            <a:r>
              <a:rPr lang="da-DK" dirty="0" err="1">
                <a:solidFill>
                  <a:schemeClr val="bg1"/>
                </a:solidFill>
              </a:rPr>
              <a:t>reduced</a:t>
            </a:r>
            <a:r>
              <a:rPr lang="da-DK" dirty="0">
                <a:solidFill>
                  <a:schemeClr val="bg1"/>
                </a:solidFill>
              </a:rPr>
              <a:t> </a:t>
            </a:r>
            <a:r>
              <a:rPr lang="da-DK" dirty="0" err="1">
                <a:solidFill>
                  <a:schemeClr val="bg1"/>
                </a:solidFill>
              </a:rPr>
              <a:t>concentration</a:t>
            </a:r>
            <a:r>
              <a:rPr lang="da-DK" dirty="0">
                <a:solidFill>
                  <a:schemeClr val="bg1"/>
                </a:solidFill>
              </a:rPr>
              <a:t> to &lt;1,000 mg/kg (</a:t>
            </a:r>
            <a:r>
              <a:rPr lang="da-DK" dirty="0" err="1">
                <a:solidFill>
                  <a:schemeClr val="bg1"/>
                </a:solidFill>
              </a:rPr>
              <a:t>despite</a:t>
            </a:r>
            <a:r>
              <a:rPr lang="da-DK" dirty="0">
                <a:solidFill>
                  <a:schemeClr val="bg1"/>
                </a:solidFill>
              </a:rPr>
              <a:t> initial </a:t>
            </a:r>
            <a:r>
              <a:rPr lang="da-DK" dirty="0" err="1">
                <a:solidFill>
                  <a:schemeClr val="bg1"/>
                </a:solidFill>
              </a:rPr>
              <a:t>conc</a:t>
            </a:r>
            <a:r>
              <a:rPr lang="da-DK" dirty="0">
                <a:solidFill>
                  <a:schemeClr val="bg1"/>
                </a:solidFill>
              </a:rPr>
              <a:t>)</a:t>
            </a:r>
          </a:p>
          <a:p>
            <a:r>
              <a:rPr lang="da-DK" dirty="0" err="1">
                <a:solidFill>
                  <a:schemeClr val="bg1"/>
                </a:solidFill>
              </a:rPr>
              <a:t>Blanching</a:t>
            </a:r>
            <a:r>
              <a:rPr lang="da-DK" dirty="0">
                <a:solidFill>
                  <a:schemeClr val="bg1"/>
                </a:solidFill>
              </a:rPr>
              <a:t> </a:t>
            </a:r>
            <a:r>
              <a:rPr lang="da-DK" dirty="0" err="1">
                <a:solidFill>
                  <a:schemeClr val="bg1"/>
                </a:solidFill>
              </a:rPr>
              <a:t>makes</a:t>
            </a:r>
            <a:r>
              <a:rPr lang="da-DK" dirty="0">
                <a:solidFill>
                  <a:schemeClr val="bg1"/>
                </a:solidFill>
              </a:rPr>
              <a:t> </a:t>
            </a:r>
            <a:r>
              <a:rPr lang="da-DK" dirty="0" err="1">
                <a:solidFill>
                  <a:schemeClr val="bg1"/>
                </a:solidFill>
              </a:rPr>
              <a:t>sugarkelp</a:t>
            </a:r>
            <a:r>
              <a:rPr lang="da-DK" dirty="0">
                <a:solidFill>
                  <a:schemeClr val="bg1"/>
                </a:solidFill>
              </a:rPr>
              <a:t> </a:t>
            </a:r>
            <a:r>
              <a:rPr lang="da-DK" dirty="0" err="1">
                <a:solidFill>
                  <a:schemeClr val="bg1"/>
                </a:solidFill>
              </a:rPr>
              <a:t>comply</a:t>
            </a:r>
            <a:r>
              <a:rPr lang="da-DK" dirty="0">
                <a:solidFill>
                  <a:schemeClr val="bg1"/>
                </a:solidFill>
              </a:rPr>
              <a:t> with French </a:t>
            </a:r>
            <a:r>
              <a:rPr lang="da-DK" dirty="0" err="1">
                <a:solidFill>
                  <a:schemeClr val="bg1"/>
                </a:solidFill>
              </a:rPr>
              <a:t>recommendation</a:t>
            </a:r>
            <a:endParaRPr lang="da-DK" dirty="0">
              <a:solidFill>
                <a:schemeClr val="bg1"/>
              </a:solidFill>
            </a:endParaRPr>
          </a:p>
        </p:txBody>
      </p:sp>
      <p:graphicFrame>
        <p:nvGraphicFramePr>
          <p:cNvPr id="13" name="Content Placeholder 17">
            <a:extLst>
              <a:ext uri="{FF2B5EF4-FFF2-40B4-BE49-F238E27FC236}">
                <a16:creationId xmlns:a16="http://schemas.microsoft.com/office/drawing/2014/main" id="{0C7C8146-03E4-724C-2404-198E702AC131}"/>
              </a:ext>
            </a:extLst>
          </p:cNvPr>
          <p:cNvGraphicFramePr>
            <a:graphicFrameLocks/>
          </p:cNvGraphicFramePr>
          <p:nvPr/>
        </p:nvGraphicFramePr>
        <p:xfrm>
          <a:off x="118542" y="1698972"/>
          <a:ext cx="2781300" cy="2730500"/>
        </p:xfrm>
        <a:graphic>
          <a:graphicData uri="http://schemas.openxmlformats.org/drawingml/2006/table">
            <a:tbl>
              <a:tblPr>
                <a:tableStyleId>{93296810-A885-4BE3-A3E7-6D5BEEA58F35}</a:tableStyleId>
              </a:tblPr>
              <a:tblGrid>
                <a:gridCol w="864096">
                  <a:extLst>
                    <a:ext uri="{9D8B030D-6E8A-4147-A177-3AD203B41FA5}">
                      <a16:colId xmlns:a16="http://schemas.microsoft.com/office/drawing/2014/main" val="631467604"/>
                    </a:ext>
                  </a:extLst>
                </a:gridCol>
                <a:gridCol w="494804">
                  <a:extLst>
                    <a:ext uri="{9D8B030D-6E8A-4147-A177-3AD203B41FA5}">
                      <a16:colId xmlns:a16="http://schemas.microsoft.com/office/drawing/2014/main" val="773819181"/>
                    </a:ext>
                  </a:extLst>
                </a:gridCol>
                <a:gridCol w="711200">
                  <a:extLst>
                    <a:ext uri="{9D8B030D-6E8A-4147-A177-3AD203B41FA5}">
                      <a16:colId xmlns:a16="http://schemas.microsoft.com/office/drawing/2014/main" val="1716775"/>
                    </a:ext>
                  </a:extLst>
                </a:gridCol>
                <a:gridCol w="711200">
                  <a:extLst>
                    <a:ext uri="{9D8B030D-6E8A-4147-A177-3AD203B41FA5}">
                      <a16:colId xmlns:a16="http://schemas.microsoft.com/office/drawing/2014/main" val="3757687259"/>
                    </a:ext>
                  </a:extLst>
                </a:gridCol>
              </a:tblGrid>
              <a:tr h="190500">
                <a:tc>
                  <a:txBody>
                    <a:bodyPr/>
                    <a:lstStyle/>
                    <a:p>
                      <a:pPr algn="l" fontAlgn="ctr"/>
                      <a:r>
                        <a:rPr lang="da-DK" sz="1100" b="1" u="none" strike="noStrike">
                          <a:effectLst/>
                        </a:rPr>
                        <a:t>Food legislation</a:t>
                      </a:r>
                      <a:endParaRPr lang="da-DK" sz="1100" b="1" i="0" u="none" strike="noStrike">
                        <a:solidFill>
                          <a:srgbClr val="000000"/>
                        </a:solidFill>
                        <a:effectLst/>
                        <a:latin typeface="Calibri" panose="020F0502020204030204" pitchFamily="34" charset="0"/>
                      </a:endParaRPr>
                    </a:p>
                  </a:txBody>
                  <a:tcPr marL="6350" marR="6350" marT="6350" marB="0" anchor="ctr"/>
                </a:tc>
                <a:tc gridSpan="3">
                  <a:txBody>
                    <a:bodyPr/>
                    <a:lstStyle/>
                    <a:p>
                      <a:pPr algn="l" fontAlgn="ctr"/>
                      <a:r>
                        <a:rPr lang="de-DE" sz="1100" b="1" u="none" strike="noStrike" dirty="0">
                          <a:effectLst/>
                        </a:rPr>
                        <a:t>Limit (mg kg</a:t>
                      </a:r>
                      <a:r>
                        <a:rPr lang="de-DE" sz="1100" b="1" u="none" strike="noStrike" baseline="30000" dirty="0">
                          <a:effectLst/>
                        </a:rPr>
                        <a:t>-1</a:t>
                      </a:r>
                      <a:r>
                        <a:rPr lang="de-DE" sz="1100" b="1" u="none" strike="noStrike" dirty="0">
                          <a:effectLst/>
                        </a:rPr>
                        <a:t> DM, ppm)</a:t>
                      </a:r>
                      <a:endParaRPr lang="de-DE" sz="1100" b="1" i="0" u="none" strike="noStrike" dirty="0">
                        <a:solidFill>
                          <a:srgbClr val="000000"/>
                        </a:solidFill>
                        <a:effectLst/>
                        <a:latin typeface="Calibri" panose="020F0502020204030204" pitchFamily="34" charset="0"/>
                      </a:endParaRPr>
                    </a:p>
                  </a:txBody>
                  <a:tcPr marL="6350" marR="6350" marT="6350" marB="0" anchor="ctr"/>
                </a:tc>
                <a:tc hMerge="1">
                  <a:txBody>
                    <a:bodyPr/>
                    <a:lstStyle/>
                    <a:p>
                      <a:endParaRPr lang="da-DK"/>
                    </a:p>
                  </a:txBody>
                  <a:tcPr/>
                </a:tc>
                <a:tc hMerge="1">
                  <a:txBody>
                    <a:bodyPr/>
                    <a:lstStyle/>
                    <a:p>
                      <a:endParaRPr lang="da-DK"/>
                    </a:p>
                  </a:txBody>
                  <a:tcPr/>
                </a:tc>
                <a:extLst>
                  <a:ext uri="{0D108BD9-81ED-4DB2-BD59-A6C34878D82A}">
                    <a16:rowId xmlns:a16="http://schemas.microsoft.com/office/drawing/2014/main" val="1885513286"/>
                  </a:ext>
                </a:extLst>
              </a:tr>
              <a:tr h="374650">
                <a:tc>
                  <a:txBody>
                    <a:bodyPr/>
                    <a:lstStyle/>
                    <a:p>
                      <a:pPr algn="l" fontAlgn="ctr"/>
                      <a:r>
                        <a:rPr lang="da-DK" sz="1100" b="1" u="none" strike="noStrike" dirty="0" err="1">
                          <a:effectLst/>
                        </a:rPr>
                        <a:t>Toxic</a:t>
                      </a:r>
                      <a:r>
                        <a:rPr lang="da-DK" sz="1100" b="1" u="none" strike="noStrike" dirty="0">
                          <a:effectLst/>
                        </a:rPr>
                        <a:t> elements</a:t>
                      </a:r>
                      <a:endParaRPr lang="da-DK" sz="1100" b="1" i="0" u="none" strike="noStrike" dirty="0">
                        <a:solidFill>
                          <a:srgbClr val="000000"/>
                        </a:solidFill>
                        <a:effectLst/>
                        <a:latin typeface="Calibri" panose="020F0502020204030204" pitchFamily="34" charset="0"/>
                      </a:endParaRPr>
                    </a:p>
                  </a:txBody>
                  <a:tcPr marL="6350" marR="6350" marT="6350" marB="0" anchor="ctr"/>
                </a:tc>
                <a:tc>
                  <a:txBody>
                    <a:bodyPr/>
                    <a:lstStyle/>
                    <a:p>
                      <a:pPr algn="l" fontAlgn="ctr"/>
                      <a:r>
                        <a:rPr lang="da-DK" sz="1100" b="1" u="none" strike="noStrike" dirty="0">
                          <a:solidFill>
                            <a:schemeClr val="tx2"/>
                          </a:solidFill>
                          <a:effectLst/>
                        </a:rPr>
                        <a:t>France</a:t>
                      </a:r>
                      <a:endParaRPr lang="da-DK" sz="1100" b="1" i="0" u="none" strike="noStrike" dirty="0">
                        <a:solidFill>
                          <a:schemeClr val="tx2"/>
                        </a:solidFill>
                        <a:effectLst/>
                        <a:latin typeface="Calibri" panose="020F0502020204030204" pitchFamily="34" charset="0"/>
                      </a:endParaRPr>
                    </a:p>
                  </a:txBody>
                  <a:tcPr marL="6350" marR="6350" marT="6350" marB="0" anchor="ctr"/>
                </a:tc>
                <a:tc>
                  <a:txBody>
                    <a:bodyPr/>
                    <a:lstStyle/>
                    <a:p>
                      <a:pPr algn="l" fontAlgn="ctr"/>
                      <a:r>
                        <a:rPr lang="da-DK" sz="1100" b="1" u="none" strike="noStrike" dirty="0">
                          <a:solidFill>
                            <a:schemeClr val="tx2"/>
                          </a:solidFill>
                          <a:effectLst/>
                        </a:rPr>
                        <a:t>EU</a:t>
                      </a:r>
                      <a:endParaRPr lang="da-DK" sz="1100" b="1" i="0" u="none" strike="noStrike" dirty="0">
                        <a:solidFill>
                          <a:schemeClr val="tx2"/>
                        </a:solidFill>
                        <a:effectLst/>
                        <a:latin typeface="Calibri" panose="020F0502020204030204" pitchFamily="34" charset="0"/>
                      </a:endParaRPr>
                    </a:p>
                  </a:txBody>
                  <a:tcPr marL="6350" marR="6350" marT="6350" marB="0" anchor="ctr"/>
                </a:tc>
                <a:tc>
                  <a:txBody>
                    <a:bodyPr/>
                    <a:lstStyle/>
                    <a:p>
                      <a:pPr algn="l" fontAlgn="ctr"/>
                      <a:r>
                        <a:rPr lang="da-DK" sz="1100" b="1" u="none" strike="noStrike" dirty="0">
                          <a:solidFill>
                            <a:schemeClr val="tx2"/>
                          </a:solidFill>
                          <a:effectLst/>
                        </a:rPr>
                        <a:t>USA</a:t>
                      </a:r>
                      <a:endParaRPr lang="da-DK" sz="1100" b="1" i="0" u="none" strike="noStrike" dirty="0">
                        <a:solidFill>
                          <a:schemeClr val="tx2"/>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2529039132"/>
                  </a:ext>
                </a:extLst>
              </a:tr>
              <a:tr h="552450">
                <a:tc>
                  <a:txBody>
                    <a:bodyPr/>
                    <a:lstStyle/>
                    <a:p>
                      <a:pPr algn="l" fontAlgn="ctr"/>
                      <a:r>
                        <a:rPr lang="da-DK" sz="1100" b="1" u="none" strike="noStrike" dirty="0" err="1">
                          <a:effectLst/>
                        </a:rPr>
                        <a:t>Inorganic</a:t>
                      </a:r>
                      <a:r>
                        <a:rPr lang="da-DK" sz="1100" b="1" u="none" strike="noStrike" dirty="0">
                          <a:effectLst/>
                        </a:rPr>
                        <a:t> </a:t>
                      </a:r>
                      <a:r>
                        <a:rPr lang="da-DK" sz="1100" b="1" u="none" strike="noStrike" dirty="0" err="1">
                          <a:effectLst/>
                        </a:rPr>
                        <a:t>arsenic</a:t>
                      </a:r>
                      <a:r>
                        <a:rPr lang="da-DK" sz="1100" b="1" u="none" strike="noStrike" dirty="0">
                          <a:effectLst/>
                        </a:rPr>
                        <a:t> (As)</a:t>
                      </a:r>
                      <a:endParaRPr lang="da-DK" sz="1100" b="1" i="0" u="none" strike="noStrike" dirty="0">
                        <a:solidFill>
                          <a:srgbClr val="000000"/>
                        </a:solidFill>
                        <a:effectLst/>
                        <a:latin typeface="Calibri" panose="020F0502020204030204" pitchFamily="34" charset="0"/>
                      </a:endParaRPr>
                    </a:p>
                  </a:txBody>
                  <a:tcPr marL="6350" marR="6350" marT="6350" marB="0" anchor="ctr"/>
                </a:tc>
                <a:tc>
                  <a:txBody>
                    <a:bodyPr/>
                    <a:lstStyle/>
                    <a:p>
                      <a:pPr algn="l" fontAlgn="ctr"/>
                      <a:r>
                        <a:rPr lang="da-DK" sz="1100" u="none" strike="noStrike">
                          <a:effectLst/>
                        </a:rPr>
                        <a:t>&lt;3.0</a:t>
                      </a:r>
                      <a:endParaRPr lang="da-DK" sz="1100" b="0" i="0" u="none" strike="noStrike">
                        <a:solidFill>
                          <a:srgbClr val="000000"/>
                        </a:solidFill>
                        <a:effectLst/>
                        <a:latin typeface="Calibri" panose="020F0502020204030204" pitchFamily="34" charset="0"/>
                      </a:endParaRPr>
                    </a:p>
                  </a:txBody>
                  <a:tcPr marL="6350" marR="6350" marT="6350" marB="0" anchor="ctr"/>
                </a:tc>
                <a:tc>
                  <a:txBody>
                    <a:bodyPr/>
                    <a:lstStyle/>
                    <a:p>
                      <a:pPr algn="l" fontAlgn="ctr"/>
                      <a:r>
                        <a:rPr lang="da-DK" sz="1100" u="none" strike="noStrike">
                          <a:effectLst/>
                        </a:rPr>
                        <a:t>No regulation</a:t>
                      </a:r>
                      <a:endParaRPr lang="da-DK" sz="1100" b="0" i="0" u="none" strike="noStrike">
                        <a:solidFill>
                          <a:srgbClr val="000000"/>
                        </a:solidFill>
                        <a:effectLst/>
                        <a:latin typeface="Calibri" panose="020F0502020204030204" pitchFamily="34" charset="0"/>
                      </a:endParaRPr>
                    </a:p>
                  </a:txBody>
                  <a:tcPr marL="6350" marR="6350" marT="6350" marB="0" anchor="ctr"/>
                </a:tc>
                <a:tc>
                  <a:txBody>
                    <a:bodyPr/>
                    <a:lstStyle/>
                    <a:p>
                      <a:pPr algn="l" fontAlgn="ctr"/>
                      <a:r>
                        <a:rPr lang="da-DK" sz="1100" u="none" strike="noStrike">
                          <a:effectLst/>
                        </a:rPr>
                        <a:t>&lt;3.0</a:t>
                      </a:r>
                      <a:endParaRPr lang="da-DK" sz="1100" b="0" i="0" u="none" strike="noStrike">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618853870"/>
                  </a:ext>
                </a:extLst>
              </a:tr>
              <a:tr h="209550">
                <a:tc>
                  <a:txBody>
                    <a:bodyPr/>
                    <a:lstStyle/>
                    <a:p>
                      <a:pPr algn="l" fontAlgn="ctr"/>
                      <a:r>
                        <a:rPr lang="da-DK" sz="1100" b="1" u="none" strike="noStrike">
                          <a:effectLst/>
                        </a:rPr>
                        <a:t>Lead (Pb)</a:t>
                      </a:r>
                      <a:endParaRPr lang="da-DK" sz="1100" b="1" i="0" u="none" strike="noStrike">
                        <a:solidFill>
                          <a:srgbClr val="000000"/>
                        </a:solidFill>
                        <a:effectLst/>
                        <a:latin typeface="Calibri" panose="020F0502020204030204" pitchFamily="34" charset="0"/>
                      </a:endParaRPr>
                    </a:p>
                  </a:txBody>
                  <a:tcPr marL="6350" marR="6350" marT="6350" marB="0" anchor="ctr"/>
                </a:tc>
                <a:tc>
                  <a:txBody>
                    <a:bodyPr/>
                    <a:lstStyle/>
                    <a:p>
                      <a:pPr algn="l" fontAlgn="ctr"/>
                      <a:r>
                        <a:rPr lang="da-DK" sz="1100" u="none" strike="noStrike">
                          <a:effectLst/>
                        </a:rPr>
                        <a:t>&lt;5.0</a:t>
                      </a:r>
                      <a:endParaRPr lang="da-DK" sz="1100" b="0" i="0" u="none" strike="noStrike">
                        <a:solidFill>
                          <a:srgbClr val="000000"/>
                        </a:solidFill>
                        <a:effectLst/>
                        <a:latin typeface="Calibri" panose="020F0502020204030204" pitchFamily="34" charset="0"/>
                      </a:endParaRPr>
                    </a:p>
                  </a:txBody>
                  <a:tcPr marL="6350" marR="6350" marT="6350" marB="0" anchor="ctr"/>
                </a:tc>
                <a:tc>
                  <a:txBody>
                    <a:bodyPr/>
                    <a:lstStyle/>
                    <a:p>
                      <a:pPr algn="l" fontAlgn="ctr"/>
                      <a:r>
                        <a:rPr lang="da-DK" sz="1100" u="none" strike="noStrike">
                          <a:effectLst/>
                        </a:rPr>
                        <a:t>&lt;3.0</a:t>
                      </a:r>
                      <a:endParaRPr lang="da-DK" sz="1100" b="0" i="0" u="none" strike="noStrike">
                        <a:solidFill>
                          <a:srgbClr val="000000"/>
                        </a:solidFill>
                        <a:effectLst/>
                        <a:latin typeface="Calibri" panose="020F0502020204030204" pitchFamily="34" charset="0"/>
                      </a:endParaRPr>
                    </a:p>
                  </a:txBody>
                  <a:tcPr marL="6350" marR="6350" marT="6350" marB="0" anchor="ctr"/>
                </a:tc>
                <a:tc>
                  <a:txBody>
                    <a:bodyPr/>
                    <a:lstStyle/>
                    <a:p>
                      <a:pPr algn="l" fontAlgn="ctr"/>
                      <a:r>
                        <a:rPr lang="da-DK" sz="1100" u="none" strike="noStrike">
                          <a:effectLst/>
                        </a:rPr>
                        <a:t>&lt;10.0</a:t>
                      </a:r>
                      <a:endParaRPr lang="da-DK" sz="1100" b="0" i="0" u="none" strike="noStrike">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2690363715"/>
                  </a:ext>
                </a:extLst>
              </a:tr>
              <a:tr h="368300">
                <a:tc>
                  <a:txBody>
                    <a:bodyPr/>
                    <a:lstStyle/>
                    <a:p>
                      <a:pPr algn="l" fontAlgn="ctr"/>
                      <a:r>
                        <a:rPr lang="da-DK" sz="1100" b="1" u="none" strike="noStrike" dirty="0">
                          <a:effectLst/>
                        </a:rPr>
                        <a:t>Cadmium (Cd)</a:t>
                      </a:r>
                      <a:endParaRPr lang="da-DK" sz="1100" b="1" i="0" u="none" strike="noStrike" dirty="0">
                        <a:solidFill>
                          <a:srgbClr val="000000"/>
                        </a:solidFill>
                        <a:effectLst/>
                        <a:latin typeface="Calibri" panose="020F0502020204030204" pitchFamily="34" charset="0"/>
                      </a:endParaRPr>
                    </a:p>
                  </a:txBody>
                  <a:tcPr marL="6350" marR="6350" marT="6350" marB="0" anchor="ctr"/>
                </a:tc>
                <a:tc>
                  <a:txBody>
                    <a:bodyPr/>
                    <a:lstStyle/>
                    <a:p>
                      <a:pPr algn="l" fontAlgn="ctr"/>
                      <a:r>
                        <a:rPr lang="da-DK" sz="1100" u="none" strike="noStrike">
                          <a:effectLst/>
                        </a:rPr>
                        <a:t>&lt;0.5</a:t>
                      </a:r>
                      <a:endParaRPr lang="da-DK" sz="1100" b="0" i="0" u="none" strike="noStrike">
                        <a:solidFill>
                          <a:srgbClr val="000000"/>
                        </a:solidFill>
                        <a:effectLst/>
                        <a:latin typeface="Calibri" panose="020F0502020204030204" pitchFamily="34" charset="0"/>
                      </a:endParaRPr>
                    </a:p>
                  </a:txBody>
                  <a:tcPr marL="6350" marR="6350" marT="6350" marB="0" anchor="ctr"/>
                </a:tc>
                <a:tc>
                  <a:txBody>
                    <a:bodyPr/>
                    <a:lstStyle/>
                    <a:p>
                      <a:pPr algn="l" fontAlgn="ctr"/>
                      <a:r>
                        <a:rPr lang="da-DK" sz="1100" u="none" strike="noStrike">
                          <a:effectLst/>
                        </a:rPr>
                        <a:t>&lt;3.0</a:t>
                      </a:r>
                      <a:endParaRPr lang="da-DK" sz="1100" b="0" i="0" u="none" strike="noStrike">
                        <a:solidFill>
                          <a:srgbClr val="000000"/>
                        </a:solidFill>
                        <a:effectLst/>
                        <a:latin typeface="Calibri" panose="020F0502020204030204" pitchFamily="34" charset="0"/>
                      </a:endParaRPr>
                    </a:p>
                  </a:txBody>
                  <a:tcPr marL="6350" marR="6350" marT="6350" marB="0" anchor="ctr"/>
                </a:tc>
                <a:tc>
                  <a:txBody>
                    <a:bodyPr/>
                    <a:lstStyle/>
                    <a:p>
                      <a:pPr algn="l" fontAlgn="ctr"/>
                      <a:r>
                        <a:rPr lang="da-DK" sz="1100" u="none" strike="noStrike">
                          <a:effectLst/>
                        </a:rPr>
                        <a:t>No regulation</a:t>
                      </a:r>
                      <a:endParaRPr lang="da-DK" sz="1100" b="0" i="0" u="none" strike="noStrike">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3004620540"/>
                  </a:ext>
                </a:extLst>
              </a:tr>
              <a:tr h="368300">
                <a:tc>
                  <a:txBody>
                    <a:bodyPr/>
                    <a:lstStyle/>
                    <a:p>
                      <a:pPr algn="l" fontAlgn="ctr"/>
                      <a:r>
                        <a:rPr lang="da-DK" sz="1100" b="1" u="none" strike="noStrike" dirty="0">
                          <a:effectLst/>
                        </a:rPr>
                        <a:t>Mercury (Hg)</a:t>
                      </a:r>
                      <a:endParaRPr lang="da-DK" sz="1100" b="1" i="0" u="none" strike="noStrike" dirty="0">
                        <a:solidFill>
                          <a:srgbClr val="000000"/>
                        </a:solidFill>
                        <a:effectLst/>
                        <a:latin typeface="Calibri" panose="020F0502020204030204" pitchFamily="34" charset="0"/>
                      </a:endParaRPr>
                    </a:p>
                  </a:txBody>
                  <a:tcPr marL="6350" marR="6350" marT="6350" marB="0" anchor="ctr"/>
                </a:tc>
                <a:tc>
                  <a:txBody>
                    <a:bodyPr/>
                    <a:lstStyle/>
                    <a:p>
                      <a:pPr algn="l" fontAlgn="ctr"/>
                      <a:r>
                        <a:rPr lang="da-DK" sz="1100" u="none" strike="noStrike">
                          <a:effectLst/>
                        </a:rPr>
                        <a:t>&lt;0.1</a:t>
                      </a:r>
                      <a:endParaRPr lang="da-DK" sz="1100" b="0" i="0" u="none" strike="noStrike">
                        <a:solidFill>
                          <a:srgbClr val="000000"/>
                        </a:solidFill>
                        <a:effectLst/>
                        <a:latin typeface="Calibri" panose="020F0502020204030204" pitchFamily="34" charset="0"/>
                      </a:endParaRPr>
                    </a:p>
                  </a:txBody>
                  <a:tcPr marL="6350" marR="6350" marT="6350" marB="0" anchor="ctr"/>
                </a:tc>
                <a:tc>
                  <a:txBody>
                    <a:bodyPr/>
                    <a:lstStyle/>
                    <a:p>
                      <a:pPr algn="l" fontAlgn="ctr"/>
                      <a:r>
                        <a:rPr lang="da-DK" sz="1100" u="none" strike="noStrike">
                          <a:effectLst/>
                        </a:rPr>
                        <a:t>&lt;0.1</a:t>
                      </a:r>
                      <a:endParaRPr lang="da-DK" sz="1100" b="0" i="0" u="none" strike="noStrike">
                        <a:solidFill>
                          <a:srgbClr val="000000"/>
                        </a:solidFill>
                        <a:effectLst/>
                        <a:latin typeface="Calibri" panose="020F0502020204030204" pitchFamily="34" charset="0"/>
                      </a:endParaRPr>
                    </a:p>
                  </a:txBody>
                  <a:tcPr marL="6350" marR="6350" marT="6350" marB="0" anchor="ctr"/>
                </a:tc>
                <a:tc>
                  <a:txBody>
                    <a:bodyPr/>
                    <a:lstStyle/>
                    <a:p>
                      <a:pPr algn="l" fontAlgn="ctr"/>
                      <a:r>
                        <a:rPr lang="da-DK" sz="1100" u="none" strike="noStrike">
                          <a:effectLst/>
                        </a:rPr>
                        <a:t>No regulation</a:t>
                      </a:r>
                      <a:endParaRPr lang="da-DK" sz="1100" b="0" i="0" u="none" strike="noStrike">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4250111005"/>
                  </a:ext>
                </a:extLst>
              </a:tr>
              <a:tr h="190500">
                <a:tc>
                  <a:txBody>
                    <a:bodyPr/>
                    <a:lstStyle/>
                    <a:p>
                      <a:pPr algn="l" fontAlgn="ctr"/>
                      <a:r>
                        <a:rPr lang="da-DK" sz="1100" b="1" u="none" strike="noStrike" dirty="0" err="1">
                          <a:effectLst/>
                        </a:rPr>
                        <a:t>Iodine</a:t>
                      </a:r>
                      <a:r>
                        <a:rPr lang="da-DK" sz="1100" b="1" u="none" strike="noStrike" dirty="0">
                          <a:effectLst/>
                        </a:rPr>
                        <a:t> (I)</a:t>
                      </a:r>
                      <a:endParaRPr lang="da-DK" sz="1100" b="1" i="0" u="none" strike="noStrike" dirty="0">
                        <a:solidFill>
                          <a:srgbClr val="000000"/>
                        </a:solidFill>
                        <a:effectLst/>
                        <a:latin typeface="Calibri" panose="020F0502020204030204" pitchFamily="34" charset="0"/>
                      </a:endParaRPr>
                    </a:p>
                  </a:txBody>
                  <a:tcPr marL="6350" marR="6350" marT="6350" marB="0" anchor="ctr"/>
                </a:tc>
                <a:tc>
                  <a:txBody>
                    <a:bodyPr/>
                    <a:lstStyle/>
                    <a:p>
                      <a:pPr algn="l" fontAlgn="ctr"/>
                      <a:r>
                        <a:rPr lang="da-DK" sz="1100" u="none" strike="noStrike">
                          <a:effectLst/>
                        </a:rPr>
                        <a:t>&lt;2000</a:t>
                      </a:r>
                      <a:endParaRPr lang="da-DK" sz="1100" b="0" i="0" u="none" strike="noStrike">
                        <a:solidFill>
                          <a:srgbClr val="000000"/>
                        </a:solidFill>
                        <a:effectLst/>
                        <a:latin typeface="Calibri" panose="020F0502020204030204" pitchFamily="34" charset="0"/>
                      </a:endParaRPr>
                    </a:p>
                  </a:txBody>
                  <a:tcPr marL="6350" marR="6350" marT="6350" marB="0" anchor="ctr"/>
                </a:tc>
                <a:tc>
                  <a:txBody>
                    <a:bodyPr/>
                    <a:lstStyle/>
                    <a:p>
                      <a:pPr algn="l" fontAlgn="ctr"/>
                      <a:r>
                        <a:rPr lang="da-DK" sz="1100" u="none" strike="noStrike">
                          <a:effectLst/>
                        </a:rPr>
                        <a:t>No regulation</a:t>
                      </a:r>
                      <a:endParaRPr lang="da-DK" sz="1100" b="0" i="0" u="none" strike="noStrike">
                        <a:solidFill>
                          <a:srgbClr val="000000"/>
                        </a:solidFill>
                        <a:effectLst/>
                        <a:latin typeface="Calibri" panose="020F0502020204030204" pitchFamily="34" charset="0"/>
                      </a:endParaRPr>
                    </a:p>
                  </a:txBody>
                  <a:tcPr marL="6350" marR="6350" marT="6350" marB="0" anchor="ctr"/>
                </a:tc>
                <a:tc>
                  <a:txBody>
                    <a:bodyPr/>
                    <a:lstStyle/>
                    <a:p>
                      <a:pPr algn="l" fontAlgn="ctr"/>
                      <a:r>
                        <a:rPr lang="da-DK" sz="1100" u="none" strike="noStrike">
                          <a:effectLst/>
                        </a:rPr>
                        <a:t>&lt;5000</a:t>
                      </a:r>
                      <a:endParaRPr lang="da-DK" sz="1100" b="0" i="0" u="none" strike="noStrike">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677226674"/>
                  </a:ext>
                </a:extLst>
              </a:tr>
              <a:tr h="0">
                <a:tc gridSpan="4">
                  <a:txBody>
                    <a:bodyPr/>
                    <a:lstStyle/>
                    <a:p>
                      <a:pPr algn="l" fontAlgn="ctr"/>
                      <a:endParaRPr lang="en-US" sz="1100" b="1" i="0" u="none" strike="noStrike" dirty="0">
                        <a:solidFill>
                          <a:srgbClr val="000000"/>
                        </a:solidFill>
                        <a:effectLst/>
                        <a:latin typeface="Times New Roman" panose="02020603050405020304" pitchFamily="18" charset="0"/>
                      </a:endParaRPr>
                    </a:p>
                  </a:txBody>
                  <a:tcPr marL="6350" marR="6350" marT="6350" marB="0" anchor="ctr"/>
                </a:tc>
                <a:tc hMerge="1">
                  <a:txBody>
                    <a:bodyPr/>
                    <a:lstStyle/>
                    <a:p>
                      <a:endParaRPr lang="da-DK"/>
                    </a:p>
                  </a:txBody>
                  <a:tcPr/>
                </a:tc>
                <a:tc hMerge="1">
                  <a:txBody>
                    <a:bodyPr/>
                    <a:lstStyle/>
                    <a:p>
                      <a:endParaRPr lang="da-DK"/>
                    </a:p>
                  </a:txBody>
                  <a:tcPr/>
                </a:tc>
                <a:tc hMerge="1">
                  <a:txBody>
                    <a:bodyPr/>
                    <a:lstStyle/>
                    <a:p>
                      <a:endParaRPr lang="da-DK"/>
                    </a:p>
                  </a:txBody>
                  <a:tcPr/>
                </a:tc>
                <a:extLst>
                  <a:ext uri="{0D108BD9-81ED-4DB2-BD59-A6C34878D82A}">
                    <a16:rowId xmlns:a16="http://schemas.microsoft.com/office/drawing/2014/main" val="2347210298"/>
                  </a:ext>
                </a:extLst>
              </a:tr>
            </a:tbl>
          </a:graphicData>
        </a:graphic>
      </p:graphicFrame>
      <p:sp>
        <p:nvSpPr>
          <p:cNvPr id="14" name="Oval 13">
            <a:extLst>
              <a:ext uri="{FF2B5EF4-FFF2-40B4-BE49-F238E27FC236}">
                <a16:creationId xmlns:a16="http://schemas.microsoft.com/office/drawing/2014/main" id="{8B306284-A23A-AF45-EC13-3A3456247293}"/>
              </a:ext>
            </a:extLst>
          </p:cNvPr>
          <p:cNvSpPr/>
          <p:nvPr/>
        </p:nvSpPr>
        <p:spPr bwMode="auto">
          <a:xfrm>
            <a:off x="6169" y="3789040"/>
            <a:ext cx="2899842" cy="576064"/>
          </a:xfrm>
          <a:prstGeom prst="ellipse">
            <a:avLst/>
          </a:prstGeom>
          <a:noFill/>
          <a:ln w="28575" cap="flat" cmpd="sng" algn="ctr">
            <a:solidFill>
              <a:schemeClr val="accent6"/>
            </a:solidFill>
            <a:prstDash val="solid"/>
            <a:miter lim="800000"/>
            <a:headEnd type="none" w="med" len="med"/>
            <a:tailEnd type="none" w="med" len="med"/>
          </a:ln>
          <a:effectLst/>
        </p:spPr>
        <p:txBody>
          <a:bodyPr rot="0" spcFirstLastPara="0" vertOverflow="overflow" horzOverflow="overflow" vert="horz" wrap="square" lIns="90000" tIns="46800" rIns="90000" bIns="46800" numCol="1" spcCol="0" rtlCol="0" fromWordArt="0" anchor="ctr" anchorCtr="0" forceAA="0" compatLnSpc="1">
            <a:prstTxWarp prst="textNoShape">
              <a:avLst/>
            </a:prstTxWarp>
            <a:noAutofit/>
          </a:bodyPr>
          <a:lstStyle/>
          <a:p>
            <a:pPr marL="0" marR="0" indent="0" algn="ctr" defTabSz="914400" rtl="0" eaLnBrk="1" fontAlgn="base" latinLnBrk="0" hangingPunct="1">
              <a:lnSpc>
                <a:spcPct val="100000"/>
              </a:lnSpc>
              <a:spcBef>
                <a:spcPts val="432"/>
              </a:spcBef>
              <a:spcAft>
                <a:spcPct val="0"/>
              </a:spcAft>
              <a:buClrTx/>
              <a:buSzTx/>
              <a:buFontTx/>
              <a:buNone/>
              <a:tabLst/>
            </a:pPr>
            <a:endParaRPr kumimoji="0" lang="da-DK" sz="1600" b="0" i="0" u="none" strike="noStrike" cap="none" normalizeH="0" baseline="0" dirty="0" err="1">
              <a:ln>
                <a:noFill/>
              </a:ln>
              <a:solidFill>
                <a:srgbClr val="FFFFFF"/>
              </a:solidFill>
              <a:effectLst/>
              <a:latin typeface="+mn-lt"/>
              <a:ea typeface="ＭＳ Ｐゴシック" pitchFamily="-80" charset="-128"/>
            </a:endParaRPr>
          </a:p>
        </p:txBody>
      </p:sp>
      <p:cxnSp>
        <p:nvCxnSpPr>
          <p:cNvPr id="15" name="Straight Connector 14">
            <a:extLst>
              <a:ext uri="{FF2B5EF4-FFF2-40B4-BE49-F238E27FC236}">
                <a16:creationId xmlns:a16="http://schemas.microsoft.com/office/drawing/2014/main" id="{CABA8580-E999-D0C3-0930-57AB776352CA}"/>
              </a:ext>
            </a:extLst>
          </p:cNvPr>
          <p:cNvCxnSpPr/>
          <p:nvPr/>
        </p:nvCxnSpPr>
        <p:spPr bwMode="auto">
          <a:xfrm>
            <a:off x="3862958" y="3814192"/>
            <a:ext cx="7776864" cy="0"/>
          </a:xfrm>
          <a:prstGeom prst="line">
            <a:avLst/>
          </a:prstGeom>
          <a:solidFill>
            <a:schemeClr val="accent1"/>
          </a:solidFill>
          <a:ln w="28575" cap="flat" cmpd="sng" algn="ctr">
            <a:solidFill>
              <a:srgbClr val="FC7634"/>
            </a:solidFill>
            <a:prstDash val="dash"/>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6" name="Picture 5">
            <a:extLst>
              <a:ext uri="{FF2B5EF4-FFF2-40B4-BE49-F238E27FC236}">
                <a16:creationId xmlns:a16="http://schemas.microsoft.com/office/drawing/2014/main" id="{B31B8A00-764B-6639-8AEF-B222DB0A8B3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9583" y="4927575"/>
            <a:ext cx="815652" cy="1299738"/>
          </a:xfrm>
          <a:prstGeom prst="rect">
            <a:avLst/>
          </a:prstGeom>
        </p:spPr>
      </p:pic>
    </p:spTree>
    <p:extLst>
      <p:ext uri="{BB962C8B-B14F-4D97-AF65-F5344CB8AC3E}">
        <p14:creationId xmlns:p14="http://schemas.microsoft.com/office/powerpoint/2010/main" val="3005403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3" grpId="0" build="p"/>
      <p:bldP spid="14"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190172" y="70397"/>
            <a:ext cx="7923550" cy="1143000"/>
          </a:xfrm>
        </p:spPr>
        <p:txBody>
          <a:bodyPr/>
          <a:lstStyle/>
          <a:p>
            <a:r>
              <a:rPr lang="en-GB" b="1" dirty="0"/>
              <a:t>Protein- </a:t>
            </a:r>
            <a:r>
              <a:rPr lang="en-GB" b="1" dirty="0" err="1"/>
              <a:t>hvilken</a:t>
            </a:r>
            <a:r>
              <a:rPr lang="en-GB" b="1" dirty="0"/>
              <a:t> </a:t>
            </a:r>
            <a:r>
              <a:rPr lang="en-GB" b="1" dirty="0" err="1"/>
              <a:t>metode</a:t>
            </a:r>
            <a:r>
              <a:rPr lang="en-GB" b="1" dirty="0"/>
              <a:t> </a:t>
            </a:r>
            <a:r>
              <a:rPr lang="en-GB" b="1" dirty="0" err="1"/>
              <a:t>som</a:t>
            </a:r>
            <a:r>
              <a:rPr lang="en-GB" b="1" dirty="0"/>
              <a:t> standard?</a:t>
            </a:r>
          </a:p>
        </p:txBody>
      </p:sp>
      <p:sp>
        <p:nvSpPr>
          <p:cNvPr id="5" name="Tekstfelt 4"/>
          <p:cNvSpPr txBox="1"/>
          <p:nvPr/>
        </p:nvSpPr>
        <p:spPr>
          <a:xfrm>
            <a:off x="2620463" y="4853525"/>
            <a:ext cx="6493259" cy="954107"/>
          </a:xfrm>
          <a:prstGeom prst="rect">
            <a:avLst/>
          </a:prstGeom>
          <a:noFill/>
        </p:spPr>
        <p:txBody>
          <a:bodyPr wrap="square" rtlCol="0">
            <a:spAutoFit/>
          </a:bodyPr>
          <a:lstStyle/>
          <a:p>
            <a:pPr defTabSz="457200" fontAlgn="auto">
              <a:spcBef>
                <a:spcPts val="0"/>
              </a:spcBef>
              <a:spcAft>
                <a:spcPts val="0"/>
              </a:spcAft>
            </a:pPr>
            <a:r>
              <a:rPr lang="da-DK" sz="1400" dirty="0">
                <a:solidFill>
                  <a:prstClr val="black"/>
                </a:solidFill>
                <a:latin typeface="Garamond"/>
                <a:ea typeface="+mn-ea"/>
                <a:cs typeface="Garamond"/>
              </a:rPr>
              <a:t>               SPN-factor=2.17±0.52				      	 SPN-factor=2.84±1.06</a:t>
            </a:r>
          </a:p>
          <a:p>
            <a:pPr defTabSz="457200" fontAlgn="auto">
              <a:spcBef>
                <a:spcPts val="0"/>
              </a:spcBef>
              <a:spcAft>
                <a:spcPts val="0"/>
              </a:spcAft>
            </a:pPr>
            <a:endParaRPr lang="da-DK" sz="1400" dirty="0">
              <a:solidFill>
                <a:prstClr val="black"/>
              </a:solidFill>
              <a:latin typeface="Garamond"/>
              <a:ea typeface="+mn-ea"/>
              <a:cs typeface="Garamond"/>
            </a:endParaRPr>
          </a:p>
          <a:p>
            <a:pPr defTabSz="457200" fontAlgn="auto">
              <a:spcBef>
                <a:spcPts val="0"/>
              </a:spcBef>
              <a:spcAft>
                <a:spcPts val="0"/>
              </a:spcAft>
            </a:pPr>
            <a:r>
              <a:rPr lang="da-DK" sz="1400" dirty="0">
                <a:solidFill>
                  <a:prstClr val="black"/>
                </a:solidFill>
                <a:latin typeface="Garamond"/>
                <a:ea typeface="+mn-ea"/>
                <a:cs typeface="Garamond"/>
              </a:rPr>
              <a:t>					  SPN-factor = 2.5±0.87</a:t>
            </a:r>
          </a:p>
          <a:p>
            <a:pPr defTabSz="457200" fontAlgn="auto">
              <a:spcBef>
                <a:spcPts val="0"/>
              </a:spcBef>
              <a:spcAft>
                <a:spcPts val="0"/>
              </a:spcAft>
            </a:pPr>
            <a:r>
              <a:rPr lang="da-DK" sz="1400" dirty="0">
                <a:solidFill>
                  <a:prstClr val="black"/>
                </a:solidFill>
                <a:latin typeface="Garamond"/>
                <a:ea typeface="+mn-ea"/>
                <a:cs typeface="Garamond"/>
              </a:rPr>
              <a:t>					      </a:t>
            </a:r>
            <a:r>
              <a:rPr lang="da-DK" sz="1100" dirty="0">
                <a:solidFill>
                  <a:prstClr val="black"/>
                </a:solidFill>
                <a:latin typeface="Garamond"/>
                <a:ea typeface="+mn-ea"/>
                <a:cs typeface="Garamond"/>
              </a:rPr>
              <a:t>Low=1.2 and </a:t>
            </a:r>
            <a:r>
              <a:rPr lang="da-DK" sz="1100" dirty="0" err="1">
                <a:solidFill>
                  <a:prstClr val="black"/>
                </a:solidFill>
                <a:latin typeface="Garamond"/>
                <a:ea typeface="+mn-ea"/>
                <a:cs typeface="Garamond"/>
              </a:rPr>
              <a:t>high</a:t>
            </a:r>
            <a:r>
              <a:rPr lang="da-DK" sz="1100" dirty="0">
                <a:solidFill>
                  <a:prstClr val="black"/>
                </a:solidFill>
                <a:latin typeface="Garamond"/>
                <a:ea typeface="+mn-ea"/>
                <a:cs typeface="Garamond"/>
              </a:rPr>
              <a:t>=4.4</a:t>
            </a:r>
          </a:p>
        </p:txBody>
      </p:sp>
      <p:graphicFrame>
        <p:nvGraphicFramePr>
          <p:cNvPr id="6" name="Pladsholder til indhold 5"/>
          <p:cNvGraphicFramePr>
            <a:graphicFrameLocks noGrp="1"/>
          </p:cNvGraphicFramePr>
          <p:nvPr>
            <p:ph idx="1"/>
            <p:extLst>
              <p:ext uri="{D42A27DB-BD31-4B8C-83A1-F6EECF244321}">
                <p14:modId xmlns:p14="http://schemas.microsoft.com/office/powerpoint/2010/main" val="1676330173"/>
              </p:ext>
            </p:extLst>
          </p:nvPr>
        </p:nvGraphicFramePr>
        <p:xfrm>
          <a:off x="1190172" y="1714732"/>
          <a:ext cx="9196047" cy="3458547"/>
        </p:xfrm>
        <a:graphic>
          <a:graphicData uri="http://schemas.openxmlformats.org/drawingml/2006/chart">
            <c:chart xmlns:c="http://schemas.openxmlformats.org/drawingml/2006/chart" xmlns:r="http://schemas.openxmlformats.org/officeDocument/2006/relationships" r:id="rId3"/>
          </a:graphicData>
        </a:graphic>
      </p:graphicFrame>
      <p:sp>
        <p:nvSpPr>
          <p:cNvPr id="7" name="Pladsholder til diasnummer 6"/>
          <p:cNvSpPr>
            <a:spLocks noGrp="1"/>
          </p:cNvSpPr>
          <p:nvPr>
            <p:ph type="sldNum" sz="quarter" idx="12"/>
          </p:nvPr>
        </p:nvSpPr>
        <p:spPr/>
        <p:txBody>
          <a:bodyPr/>
          <a:lstStyle/>
          <a:p>
            <a:pPr defTabSz="457200" fontAlgn="auto">
              <a:spcBef>
                <a:spcPts val="0"/>
              </a:spcBef>
              <a:spcAft>
                <a:spcPts val="0"/>
              </a:spcAft>
            </a:pPr>
            <a:fld id="{E9D3160D-DF65-784C-AF27-07EC5DBAA1BA}" type="slidenum">
              <a:rPr lang="da-DK">
                <a:latin typeface="Calibri"/>
                <a:ea typeface="+mn-ea"/>
              </a:rPr>
              <a:pPr defTabSz="457200" fontAlgn="auto">
                <a:spcBef>
                  <a:spcPts val="0"/>
                </a:spcBef>
                <a:spcAft>
                  <a:spcPts val="0"/>
                </a:spcAft>
              </a:pPr>
              <a:t>46</a:t>
            </a:fld>
            <a:endParaRPr lang="da-DK">
              <a:latin typeface="Calibri"/>
              <a:ea typeface="+mn-ea"/>
            </a:endParaRPr>
          </a:p>
        </p:txBody>
      </p:sp>
      <p:sp>
        <p:nvSpPr>
          <p:cNvPr id="3" name="Tekstfelt 2"/>
          <p:cNvSpPr txBox="1"/>
          <p:nvPr/>
        </p:nvSpPr>
        <p:spPr>
          <a:xfrm>
            <a:off x="1342678" y="1449280"/>
            <a:ext cx="6361843" cy="307777"/>
          </a:xfrm>
          <a:prstGeom prst="rect">
            <a:avLst/>
          </a:prstGeom>
          <a:noFill/>
        </p:spPr>
        <p:txBody>
          <a:bodyPr wrap="square" rtlCol="0">
            <a:spAutoFit/>
          </a:bodyPr>
          <a:lstStyle/>
          <a:p>
            <a:pPr defTabSz="457200" fontAlgn="auto">
              <a:spcBef>
                <a:spcPts val="0"/>
              </a:spcBef>
              <a:spcAft>
                <a:spcPts val="0"/>
              </a:spcAft>
            </a:pPr>
            <a:r>
              <a:rPr lang="en-GB" sz="1400" dirty="0">
                <a:solidFill>
                  <a:prstClr val="black"/>
                </a:solidFill>
                <a:latin typeface="Garamond"/>
                <a:ea typeface="+mn-ea"/>
                <a:cs typeface="Garamond"/>
              </a:rPr>
              <a:t>Factor of 5 recommended by Angell </a:t>
            </a:r>
            <a:r>
              <a:rPr lang="en-GB" sz="1400" i="1" dirty="0">
                <a:solidFill>
                  <a:prstClr val="black"/>
                </a:solidFill>
                <a:latin typeface="Garamond"/>
                <a:ea typeface="+mn-ea"/>
                <a:cs typeface="Garamond"/>
              </a:rPr>
              <a:t>et al., </a:t>
            </a:r>
            <a:r>
              <a:rPr lang="en-GB" sz="1400" dirty="0">
                <a:solidFill>
                  <a:prstClr val="black"/>
                </a:solidFill>
                <a:latin typeface="Garamond"/>
                <a:ea typeface="+mn-ea"/>
                <a:cs typeface="Garamond"/>
              </a:rPr>
              <a:t>2016 </a:t>
            </a:r>
          </a:p>
        </p:txBody>
      </p:sp>
      <p:sp>
        <p:nvSpPr>
          <p:cNvPr id="4" name="TextBox 3"/>
          <p:cNvSpPr txBox="1"/>
          <p:nvPr/>
        </p:nvSpPr>
        <p:spPr>
          <a:xfrm>
            <a:off x="2172469" y="4856374"/>
            <a:ext cx="8312147" cy="1446550"/>
          </a:xfrm>
          <a:prstGeom prst="rect">
            <a:avLst/>
          </a:prstGeom>
          <a:solidFill>
            <a:schemeClr val="bg1"/>
          </a:solidFill>
        </p:spPr>
        <p:txBody>
          <a:bodyPr wrap="none" rtlCol="0">
            <a:spAutoFit/>
          </a:bodyPr>
          <a:lstStyle/>
          <a:p>
            <a:r>
              <a:rPr lang="da-DK" dirty="0">
                <a:solidFill>
                  <a:schemeClr val="accent3"/>
                </a:solidFill>
              </a:rPr>
              <a:t>N (Dumas) </a:t>
            </a:r>
            <a:r>
              <a:rPr lang="da-DK" dirty="0" err="1">
                <a:solidFill>
                  <a:schemeClr val="accent3"/>
                </a:solidFill>
              </a:rPr>
              <a:t>varies</a:t>
            </a:r>
            <a:r>
              <a:rPr lang="da-DK" dirty="0">
                <a:solidFill>
                  <a:schemeClr val="accent3"/>
                </a:solidFill>
              </a:rPr>
              <a:t> </a:t>
            </a:r>
            <a:r>
              <a:rPr lang="da-DK" dirty="0" err="1">
                <a:solidFill>
                  <a:schemeClr val="accent3"/>
                </a:solidFill>
              </a:rPr>
              <a:t>during</a:t>
            </a:r>
            <a:r>
              <a:rPr lang="da-DK" dirty="0">
                <a:solidFill>
                  <a:schemeClr val="accent3"/>
                </a:solidFill>
              </a:rPr>
              <a:t> </a:t>
            </a:r>
            <a:r>
              <a:rPr lang="da-DK" dirty="0" err="1">
                <a:solidFill>
                  <a:schemeClr val="accent3"/>
                </a:solidFill>
              </a:rPr>
              <a:t>seaeson</a:t>
            </a:r>
            <a:endParaRPr lang="da-DK" dirty="0">
              <a:solidFill>
                <a:schemeClr val="accent3"/>
              </a:solidFill>
            </a:endParaRPr>
          </a:p>
          <a:p>
            <a:r>
              <a:rPr lang="da-DK" dirty="0">
                <a:solidFill>
                  <a:schemeClr val="accent1"/>
                </a:solidFill>
              </a:rPr>
              <a:t>Protein </a:t>
            </a:r>
            <a:r>
              <a:rPr lang="da-DK" dirty="0" err="1">
                <a:solidFill>
                  <a:schemeClr val="accent1"/>
                </a:solidFill>
              </a:rPr>
              <a:t>concentration</a:t>
            </a:r>
            <a:r>
              <a:rPr lang="da-DK" dirty="0">
                <a:solidFill>
                  <a:schemeClr val="accent1"/>
                </a:solidFill>
              </a:rPr>
              <a:t> of </a:t>
            </a:r>
            <a:r>
              <a:rPr lang="da-DK" dirty="0" err="1">
                <a:solidFill>
                  <a:schemeClr val="accent1"/>
                </a:solidFill>
              </a:rPr>
              <a:t>approx</a:t>
            </a:r>
            <a:r>
              <a:rPr lang="da-DK" dirty="0">
                <a:solidFill>
                  <a:schemeClr val="accent1"/>
                </a:solidFill>
              </a:rPr>
              <a:t>. 1-12% on average (sum of total </a:t>
            </a:r>
            <a:r>
              <a:rPr lang="da-DK" dirty="0" err="1">
                <a:solidFill>
                  <a:schemeClr val="accent1"/>
                </a:solidFill>
              </a:rPr>
              <a:t>amino</a:t>
            </a:r>
            <a:r>
              <a:rPr lang="da-DK" dirty="0">
                <a:solidFill>
                  <a:schemeClr val="accent1"/>
                </a:solidFill>
              </a:rPr>
              <a:t> </a:t>
            </a:r>
            <a:r>
              <a:rPr lang="da-DK" dirty="0" err="1">
                <a:solidFill>
                  <a:schemeClr val="accent1"/>
                </a:solidFill>
              </a:rPr>
              <a:t>acids</a:t>
            </a:r>
            <a:r>
              <a:rPr lang="da-DK" dirty="0">
                <a:solidFill>
                  <a:schemeClr val="accent1"/>
                </a:solidFill>
              </a:rPr>
              <a:t>)</a:t>
            </a:r>
          </a:p>
          <a:p>
            <a:r>
              <a:rPr lang="da-DK" dirty="0" err="1"/>
              <a:t>Our</a:t>
            </a:r>
            <a:r>
              <a:rPr lang="da-DK" dirty="0"/>
              <a:t> N-</a:t>
            </a:r>
            <a:r>
              <a:rPr lang="da-DK" dirty="0" err="1"/>
              <a:t>protien</a:t>
            </a:r>
            <a:r>
              <a:rPr lang="da-DK" dirty="0"/>
              <a:t> factor is 2.5 in average (</a:t>
            </a:r>
            <a:r>
              <a:rPr lang="da-DK" dirty="0" err="1"/>
              <a:t>lowest</a:t>
            </a:r>
            <a:r>
              <a:rPr lang="da-DK" dirty="0"/>
              <a:t> 1.2 and </a:t>
            </a:r>
            <a:r>
              <a:rPr lang="da-DK" dirty="0" err="1"/>
              <a:t>highest</a:t>
            </a:r>
            <a:r>
              <a:rPr lang="da-DK" dirty="0"/>
              <a:t> 4.4)</a:t>
            </a:r>
          </a:p>
          <a:p>
            <a:r>
              <a:rPr lang="da-DK" dirty="0" err="1"/>
              <a:t>Conventional</a:t>
            </a:r>
            <a:r>
              <a:rPr lang="da-DK" dirty="0"/>
              <a:t> N-</a:t>
            </a:r>
            <a:r>
              <a:rPr lang="da-DK" dirty="0" err="1"/>
              <a:t>protien</a:t>
            </a:r>
            <a:r>
              <a:rPr lang="da-DK" dirty="0"/>
              <a:t> factor is 5 </a:t>
            </a:r>
          </a:p>
        </p:txBody>
      </p:sp>
      <p:pic>
        <p:nvPicPr>
          <p:cNvPr id="8" name="Billede 60" descr="Fvesiculosus.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7284" y="4853525"/>
            <a:ext cx="860785" cy="1269187"/>
          </a:xfrm>
          <a:prstGeom prst="rect">
            <a:avLst/>
          </a:prstGeom>
        </p:spPr>
      </p:pic>
      <p:pic>
        <p:nvPicPr>
          <p:cNvPr id="9" name="Picture 8">
            <a:extLst>
              <a:ext uri="{FF2B5EF4-FFF2-40B4-BE49-F238E27FC236}">
                <a16:creationId xmlns:a16="http://schemas.microsoft.com/office/drawing/2014/main" id="{40D69A3E-E652-60E7-8DBA-D461270893B2}"/>
              </a:ext>
            </a:extLst>
          </p:cNvPr>
          <p:cNvPicPr>
            <a:picLocks noChangeAspect="1"/>
          </p:cNvPicPr>
          <p:nvPr/>
        </p:nvPicPr>
        <p:blipFill>
          <a:blip r:embed="rId5"/>
          <a:stretch>
            <a:fillRect/>
          </a:stretch>
        </p:blipFill>
        <p:spPr>
          <a:xfrm>
            <a:off x="10899107" y="2366305"/>
            <a:ext cx="1214685" cy="972716"/>
          </a:xfrm>
          <a:prstGeom prst="rect">
            <a:avLst/>
          </a:prstGeom>
        </p:spPr>
      </p:pic>
      <p:pic>
        <p:nvPicPr>
          <p:cNvPr id="14" name="Picture 13">
            <a:extLst>
              <a:ext uri="{FF2B5EF4-FFF2-40B4-BE49-F238E27FC236}">
                <a16:creationId xmlns:a16="http://schemas.microsoft.com/office/drawing/2014/main" id="{51D210E8-59D4-249C-9292-C1FC92EEB685}"/>
              </a:ext>
            </a:extLst>
          </p:cNvPr>
          <p:cNvPicPr>
            <a:picLocks noChangeAspect="1"/>
          </p:cNvPicPr>
          <p:nvPr/>
        </p:nvPicPr>
        <p:blipFill>
          <a:blip r:embed="rId6"/>
          <a:stretch>
            <a:fillRect/>
          </a:stretch>
        </p:blipFill>
        <p:spPr>
          <a:xfrm>
            <a:off x="10005637" y="3263653"/>
            <a:ext cx="2209800" cy="2066925"/>
          </a:xfrm>
          <a:prstGeom prst="rect">
            <a:avLst/>
          </a:prstGeom>
        </p:spPr>
      </p:pic>
      <p:pic>
        <p:nvPicPr>
          <p:cNvPr id="15" name="Picture 14">
            <a:extLst>
              <a:ext uri="{FF2B5EF4-FFF2-40B4-BE49-F238E27FC236}">
                <a16:creationId xmlns:a16="http://schemas.microsoft.com/office/drawing/2014/main" id="{FAFF66C4-A02B-FD30-6A57-564551B33F2E}"/>
              </a:ext>
            </a:extLst>
          </p:cNvPr>
          <p:cNvPicPr>
            <a:picLocks noChangeAspect="1"/>
          </p:cNvPicPr>
          <p:nvPr/>
        </p:nvPicPr>
        <p:blipFill>
          <a:blip r:embed="rId7"/>
          <a:stretch>
            <a:fillRect/>
          </a:stretch>
        </p:blipFill>
        <p:spPr>
          <a:xfrm>
            <a:off x="8918342" y="134322"/>
            <a:ext cx="3132547" cy="2113030"/>
          </a:xfrm>
          <a:prstGeom prst="rect">
            <a:avLst/>
          </a:prstGeom>
        </p:spPr>
      </p:pic>
    </p:spTree>
    <p:extLst>
      <p:ext uri="{BB962C8B-B14F-4D97-AF65-F5344CB8AC3E}">
        <p14:creationId xmlns:p14="http://schemas.microsoft.com/office/powerpoint/2010/main" val="315952277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Novel food- er det </a:t>
            </a:r>
            <a:r>
              <a:rPr lang="en-US" dirty="0" err="1"/>
              <a:t>tilladt</a:t>
            </a:r>
            <a:r>
              <a:rPr lang="en-US" dirty="0"/>
              <a:t> at </a:t>
            </a:r>
            <a:r>
              <a:rPr lang="en-US" dirty="0" err="1"/>
              <a:t>sælge</a:t>
            </a:r>
            <a:r>
              <a:rPr lang="en-US" dirty="0"/>
              <a:t> </a:t>
            </a:r>
            <a:r>
              <a:rPr lang="en-US" dirty="0" err="1"/>
              <a:t>alger</a:t>
            </a:r>
            <a:r>
              <a:rPr lang="en-US" dirty="0"/>
              <a:t> </a:t>
            </a:r>
            <a:r>
              <a:rPr lang="en-US" dirty="0" err="1"/>
              <a:t>til</a:t>
            </a:r>
            <a:r>
              <a:rPr lang="en-US" dirty="0"/>
              <a:t> </a:t>
            </a:r>
            <a:r>
              <a:rPr lang="en-US" dirty="0" err="1"/>
              <a:t>konsum</a:t>
            </a:r>
            <a:r>
              <a:rPr lang="en-US" dirty="0"/>
              <a:t>?</a:t>
            </a:r>
            <a:endParaRPr lang="da-DK" dirty="0"/>
          </a:p>
        </p:txBody>
      </p:sp>
      <p:sp>
        <p:nvSpPr>
          <p:cNvPr id="3" name="Content Placeholder 2"/>
          <p:cNvSpPr>
            <a:spLocks noGrp="1"/>
          </p:cNvSpPr>
          <p:nvPr>
            <p:ph idx="1"/>
          </p:nvPr>
        </p:nvSpPr>
        <p:spPr/>
        <p:txBody>
          <a:bodyPr/>
          <a:lstStyle/>
          <a:p>
            <a:pPr marL="0" indent="0">
              <a:buNone/>
            </a:pPr>
            <a:r>
              <a:rPr lang="en-US" dirty="0"/>
              <a:t>Food and food ingredients need to have a safety evaluation and approval if they have not been consumed in notable amounts for consumption in EU before May 15 in year 1997. </a:t>
            </a:r>
          </a:p>
          <a:p>
            <a:endParaRPr lang="en-US" dirty="0"/>
          </a:p>
          <a:p>
            <a:r>
              <a:rPr lang="en-US" dirty="0"/>
              <a:t>Novel foods need safety evaluation and authorization in EU before it can be marketed</a:t>
            </a:r>
          </a:p>
          <a:p>
            <a:endParaRPr lang="en-US" dirty="0"/>
          </a:p>
          <a:p>
            <a:r>
              <a:rPr lang="en-US" dirty="0"/>
              <a:t>Database “Novel Food Catalogue”- </a:t>
            </a:r>
            <a:r>
              <a:rPr lang="en-US" sz="1000" dirty="0"/>
              <a:t>	http://ec.europa.eu/food/safety/novel_food/catalogue/search/public/index.cfm </a:t>
            </a:r>
          </a:p>
          <a:p>
            <a:endParaRPr lang="en-US" dirty="0"/>
          </a:p>
          <a:p>
            <a:r>
              <a:rPr lang="en-US" dirty="0">
                <a:solidFill>
                  <a:srgbClr val="C00000"/>
                </a:solidFill>
              </a:rPr>
              <a:t>Many foods on the market is not authorized</a:t>
            </a:r>
          </a:p>
          <a:p>
            <a:endParaRPr lang="en-US" dirty="0"/>
          </a:p>
          <a:p>
            <a:endParaRPr lang="en-US" sz="1200" dirty="0"/>
          </a:p>
          <a:p>
            <a:pPr marL="0" indent="0">
              <a:buNone/>
            </a:pPr>
            <a:r>
              <a:rPr lang="en-US" sz="1200" dirty="0"/>
              <a:t>Regulation of novel food of EU (EF) is number EU (EF) 258/97 </a:t>
            </a:r>
          </a:p>
          <a:p>
            <a:pPr marL="0" indent="0">
              <a:buNone/>
            </a:pPr>
            <a:r>
              <a:rPr lang="en-US" sz="1200" dirty="0"/>
              <a:t>about new foods and new food ingredients, and the list can be </a:t>
            </a:r>
          </a:p>
          <a:p>
            <a:pPr marL="0" indent="0">
              <a:buNone/>
            </a:pPr>
            <a:r>
              <a:rPr lang="en-US" sz="1200" dirty="0"/>
              <a:t>searched by species in the novel food catalogue </a:t>
            </a:r>
          </a:p>
          <a:p>
            <a:pPr marL="0" indent="0">
              <a:buNone/>
            </a:pPr>
            <a:r>
              <a:rPr lang="en-US" sz="1200" dirty="0"/>
              <a:t>(Novel food catalogue, 2016).</a:t>
            </a:r>
            <a:endParaRPr lang="da-DK" sz="1200" dirty="0"/>
          </a:p>
          <a:p>
            <a:endParaRPr lang="da-DK" dirty="0"/>
          </a:p>
        </p:txBody>
      </p:sp>
      <p:sp>
        <p:nvSpPr>
          <p:cNvPr id="4" name="Slide Number Placeholder 3"/>
          <p:cNvSpPr>
            <a:spLocks noGrp="1"/>
          </p:cNvSpPr>
          <p:nvPr>
            <p:ph type="sldNum" sz="quarter" idx="4"/>
          </p:nvPr>
        </p:nvSpPr>
        <p:spPr>
          <a:xfrm>
            <a:off x="609600" y="6477000"/>
            <a:ext cx="306000" cy="306000"/>
          </a:xfrm>
          <a:prstGeom prst="rect">
            <a:avLst/>
          </a:prstGeom>
        </p:spPr>
        <p:txBody>
          <a:bodyPr vert="horz" lIns="0" tIns="0" rIns="0" bIns="0" rtlCol="0" anchor="t" anchorCtr="0"/>
          <a:lstStyle>
            <a:defPPr>
              <a:defRPr lang="da-DK"/>
            </a:defPPr>
            <a:lvl1pPr algn="l" rtl="0" fontAlgn="base">
              <a:spcBef>
                <a:spcPct val="50000"/>
              </a:spcBef>
              <a:spcAft>
                <a:spcPct val="0"/>
              </a:spcAft>
              <a:defRPr sz="900" kern="1200">
                <a:solidFill>
                  <a:schemeClr val="tx1"/>
                </a:solidFill>
                <a:latin typeface="Verdana" pitchFamily="34" charset="0"/>
                <a:ea typeface="ＭＳ Ｐゴシック" pitchFamily="-80" charset="-128"/>
                <a:cs typeface="+mn-cs"/>
              </a:defRPr>
            </a:lvl1pPr>
            <a:lvl2pPr marL="457200" algn="l" rtl="0" fontAlgn="base">
              <a:spcBef>
                <a:spcPct val="50000"/>
              </a:spcBef>
              <a:spcAft>
                <a:spcPct val="0"/>
              </a:spcAft>
              <a:defRPr sz="1600" kern="1200">
                <a:solidFill>
                  <a:schemeClr val="tx1"/>
                </a:solidFill>
                <a:latin typeface="Verdana" pitchFamily="34" charset="0"/>
                <a:ea typeface="ＭＳ Ｐゴシック" pitchFamily="-80" charset="-128"/>
                <a:cs typeface="+mn-cs"/>
              </a:defRPr>
            </a:lvl2pPr>
            <a:lvl3pPr marL="914400" algn="l" rtl="0" fontAlgn="base">
              <a:spcBef>
                <a:spcPct val="50000"/>
              </a:spcBef>
              <a:spcAft>
                <a:spcPct val="0"/>
              </a:spcAft>
              <a:defRPr sz="1600" kern="1200">
                <a:solidFill>
                  <a:schemeClr val="tx1"/>
                </a:solidFill>
                <a:latin typeface="Verdana" pitchFamily="34" charset="0"/>
                <a:ea typeface="ＭＳ Ｐゴシック" pitchFamily="-80" charset="-128"/>
                <a:cs typeface="+mn-cs"/>
              </a:defRPr>
            </a:lvl3pPr>
            <a:lvl4pPr marL="1371600" algn="l" rtl="0" fontAlgn="base">
              <a:spcBef>
                <a:spcPct val="50000"/>
              </a:spcBef>
              <a:spcAft>
                <a:spcPct val="0"/>
              </a:spcAft>
              <a:defRPr sz="1600" kern="1200">
                <a:solidFill>
                  <a:schemeClr val="tx1"/>
                </a:solidFill>
                <a:latin typeface="Verdana" pitchFamily="34" charset="0"/>
                <a:ea typeface="ＭＳ Ｐゴシック" pitchFamily="-80" charset="-128"/>
                <a:cs typeface="+mn-cs"/>
              </a:defRPr>
            </a:lvl4pPr>
            <a:lvl5pPr marL="1828800" algn="l" rtl="0" fontAlgn="base">
              <a:spcBef>
                <a:spcPct val="50000"/>
              </a:spcBef>
              <a:spcAft>
                <a:spcPct val="0"/>
              </a:spcAft>
              <a:defRPr sz="1600" kern="1200">
                <a:solidFill>
                  <a:schemeClr val="tx1"/>
                </a:solidFill>
                <a:latin typeface="Verdana" pitchFamily="34" charset="0"/>
                <a:ea typeface="ＭＳ Ｐゴシック" pitchFamily="-80" charset="-128"/>
                <a:cs typeface="+mn-cs"/>
              </a:defRPr>
            </a:lvl5pPr>
            <a:lvl6pPr marL="2286000" algn="l" defTabSz="914400" rtl="0" eaLnBrk="1" latinLnBrk="0" hangingPunct="1">
              <a:defRPr sz="1600" kern="1200">
                <a:solidFill>
                  <a:schemeClr val="tx1"/>
                </a:solidFill>
                <a:latin typeface="Verdana" pitchFamily="34" charset="0"/>
                <a:ea typeface="ＭＳ Ｐゴシック" pitchFamily="-80" charset="-128"/>
                <a:cs typeface="+mn-cs"/>
              </a:defRPr>
            </a:lvl6pPr>
            <a:lvl7pPr marL="2743200" algn="l" defTabSz="914400" rtl="0" eaLnBrk="1" latinLnBrk="0" hangingPunct="1">
              <a:defRPr sz="1600" kern="1200">
                <a:solidFill>
                  <a:schemeClr val="tx1"/>
                </a:solidFill>
                <a:latin typeface="Verdana" pitchFamily="34" charset="0"/>
                <a:ea typeface="ＭＳ Ｐゴシック" pitchFamily="-80" charset="-128"/>
                <a:cs typeface="+mn-cs"/>
              </a:defRPr>
            </a:lvl7pPr>
            <a:lvl8pPr marL="3200400" algn="l" defTabSz="914400" rtl="0" eaLnBrk="1" latinLnBrk="0" hangingPunct="1">
              <a:defRPr sz="1600" kern="1200">
                <a:solidFill>
                  <a:schemeClr val="tx1"/>
                </a:solidFill>
                <a:latin typeface="Verdana" pitchFamily="34" charset="0"/>
                <a:ea typeface="ＭＳ Ｐゴシック" pitchFamily="-80" charset="-128"/>
                <a:cs typeface="+mn-cs"/>
              </a:defRPr>
            </a:lvl8pPr>
            <a:lvl9pPr marL="3657600" algn="l" defTabSz="914400" rtl="0" eaLnBrk="1" latinLnBrk="0" hangingPunct="1">
              <a:defRPr sz="1600" kern="1200">
                <a:solidFill>
                  <a:schemeClr val="tx1"/>
                </a:solidFill>
                <a:latin typeface="Verdana" pitchFamily="34" charset="0"/>
                <a:ea typeface="ＭＳ Ｐゴシック" pitchFamily="-80" charset="-128"/>
                <a:cs typeface="+mn-cs"/>
              </a:defRPr>
            </a:lvl9pPr>
          </a:lstStyle>
          <a:p>
            <a:fld id="{103EA872-A674-449B-A120-B97244F8E91D}" type="slidenum">
              <a:rPr lang="da-DK" smtClean="0"/>
              <a:pPr/>
              <a:t>47</a:t>
            </a:fld>
            <a:endParaRPr lang="da-DK" dirty="0"/>
          </a:p>
        </p:txBody>
      </p:sp>
      <p:pic>
        <p:nvPicPr>
          <p:cNvPr id="7" name="Picture 6"/>
          <p:cNvPicPr>
            <a:picLocks noChangeAspect="1"/>
          </p:cNvPicPr>
          <p:nvPr/>
        </p:nvPicPr>
        <p:blipFill>
          <a:blip r:embed="rId2"/>
          <a:stretch>
            <a:fillRect/>
          </a:stretch>
        </p:blipFill>
        <p:spPr>
          <a:xfrm>
            <a:off x="7031311" y="4149082"/>
            <a:ext cx="3557437" cy="2169169"/>
          </a:xfrm>
          <a:prstGeom prst="rect">
            <a:avLst/>
          </a:prstGeom>
        </p:spPr>
      </p:pic>
    </p:spTree>
    <p:extLst>
      <p:ext uri="{BB962C8B-B14F-4D97-AF65-F5344CB8AC3E}">
        <p14:creationId xmlns:p14="http://schemas.microsoft.com/office/powerpoint/2010/main" val="2652495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dirty="0" err="1"/>
              <a:t>Novel</a:t>
            </a:r>
            <a:r>
              <a:rPr lang="da-DK" dirty="0"/>
              <a:t> </a:t>
            </a:r>
            <a:r>
              <a:rPr lang="da-DK" dirty="0" err="1"/>
              <a:t>food</a:t>
            </a:r>
            <a:endParaRPr lang="da-DK" dirty="0"/>
          </a:p>
        </p:txBody>
      </p:sp>
      <p:sp>
        <p:nvSpPr>
          <p:cNvPr id="3" name="Content Placeholder 2"/>
          <p:cNvSpPr>
            <a:spLocks noGrp="1"/>
          </p:cNvSpPr>
          <p:nvPr>
            <p:ph idx="1"/>
          </p:nvPr>
        </p:nvSpPr>
        <p:spPr/>
        <p:txBody>
          <a:bodyPr/>
          <a:lstStyle/>
          <a:p>
            <a:pPr marL="0" indent="0">
              <a:buNone/>
            </a:pPr>
            <a:r>
              <a:rPr lang="da-DK" dirty="0" err="1"/>
              <a:t>Legislation</a:t>
            </a:r>
            <a:endParaRPr lang="da-DK" dirty="0"/>
          </a:p>
          <a:p>
            <a:pPr marL="0" indent="0">
              <a:buNone/>
            </a:pPr>
            <a:r>
              <a:rPr lang="da-DK" sz="1200" dirty="0">
                <a:hlinkClick r:id="rId2"/>
              </a:rPr>
              <a:t>https://ec.europa.eu/food/safety/novel_food/legislation_en</a:t>
            </a:r>
            <a:r>
              <a:rPr lang="da-DK" sz="1200" dirty="0"/>
              <a:t> </a:t>
            </a:r>
          </a:p>
        </p:txBody>
      </p:sp>
      <p:sp>
        <p:nvSpPr>
          <p:cNvPr id="4" name="Slide Number Placeholder 3"/>
          <p:cNvSpPr>
            <a:spLocks noGrp="1"/>
          </p:cNvSpPr>
          <p:nvPr>
            <p:ph type="sldNum" sz="quarter" idx="4"/>
          </p:nvPr>
        </p:nvSpPr>
        <p:spPr>
          <a:xfrm>
            <a:off x="609600" y="6477000"/>
            <a:ext cx="306000" cy="306000"/>
          </a:xfrm>
          <a:prstGeom prst="rect">
            <a:avLst/>
          </a:prstGeom>
        </p:spPr>
        <p:txBody>
          <a:bodyPr vert="horz" lIns="0" tIns="0" rIns="0" bIns="0" rtlCol="0" anchor="t" anchorCtr="0"/>
          <a:lstStyle>
            <a:defPPr>
              <a:defRPr lang="da-DK"/>
            </a:defPPr>
            <a:lvl1pPr algn="l" rtl="0" fontAlgn="base">
              <a:spcBef>
                <a:spcPct val="50000"/>
              </a:spcBef>
              <a:spcAft>
                <a:spcPct val="0"/>
              </a:spcAft>
              <a:defRPr sz="900" kern="1200">
                <a:solidFill>
                  <a:schemeClr val="tx1"/>
                </a:solidFill>
                <a:latin typeface="Verdana" pitchFamily="34" charset="0"/>
                <a:ea typeface="ＭＳ Ｐゴシック" pitchFamily="-80" charset="-128"/>
                <a:cs typeface="+mn-cs"/>
              </a:defRPr>
            </a:lvl1pPr>
            <a:lvl2pPr marL="457200" algn="l" rtl="0" fontAlgn="base">
              <a:spcBef>
                <a:spcPct val="50000"/>
              </a:spcBef>
              <a:spcAft>
                <a:spcPct val="0"/>
              </a:spcAft>
              <a:defRPr sz="1600" kern="1200">
                <a:solidFill>
                  <a:schemeClr val="tx1"/>
                </a:solidFill>
                <a:latin typeface="Verdana" pitchFamily="34" charset="0"/>
                <a:ea typeface="ＭＳ Ｐゴシック" pitchFamily="-80" charset="-128"/>
                <a:cs typeface="+mn-cs"/>
              </a:defRPr>
            </a:lvl2pPr>
            <a:lvl3pPr marL="914400" algn="l" rtl="0" fontAlgn="base">
              <a:spcBef>
                <a:spcPct val="50000"/>
              </a:spcBef>
              <a:spcAft>
                <a:spcPct val="0"/>
              </a:spcAft>
              <a:defRPr sz="1600" kern="1200">
                <a:solidFill>
                  <a:schemeClr val="tx1"/>
                </a:solidFill>
                <a:latin typeface="Verdana" pitchFamily="34" charset="0"/>
                <a:ea typeface="ＭＳ Ｐゴシック" pitchFamily="-80" charset="-128"/>
                <a:cs typeface="+mn-cs"/>
              </a:defRPr>
            </a:lvl3pPr>
            <a:lvl4pPr marL="1371600" algn="l" rtl="0" fontAlgn="base">
              <a:spcBef>
                <a:spcPct val="50000"/>
              </a:spcBef>
              <a:spcAft>
                <a:spcPct val="0"/>
              </a:spcAft>
              <a:defRPr sz="1600" kern="1200">
                <a:solidFill>
                  <a:schemeClr val="tx1"/>
                </a:solidFill>
                <a:latin typeface="Verdana" pitchFamily="34" charset="0"/>
                <a:ea typeface="ＭＳ Ｐゴシック" pitchFamily="-80" charset="-128"/>
                <a:cs typeface="+mn-cs"/>
              </a:defRPr>
            </a:lvl4pPr>
            <a:lvl5pPr marL="1828800" algn="l" rtl="0" fontAlgn="base">
              <a:spcBef>
                <a:spcPct val="50000"/>
              </a:spcBef>
              <a:spcAft>
                <a:spcPct val="0"/>
              </a:spcAft>
              <a:defRPr sz="1600" kern="1200">
                <a:solidFill>
                  <a:schemeClr val="tx1"/>
                </a:solidFill>
                <a:latin typeface="Verdana" pitchFamily="34" charset="0"/>
                <a:ea typeface="ＭＳ Ｐゴシック" pitchFamily="-80" charset="-128"/>
                <a:cs typeface="+mn-cs"/>
              </a:defRPr>
            </a:lvl5pPr>
            <a:lvl6pPr marL="2286000" algn="l" defTabSz="914400" rtl="0" eaLnBrk="1" latinLnBrk="0" hangingPunct="1">
              <a:defRPr sz="1600" kern="1200">
                <a:solidFill>
                  <a:schemeClr val="tx1"/>
                </a:solidFill>
                <a:latin typeface="Verdana" pitchFamily="34" charset="0"/>
                <a:ea typeface="ＭＳ Ｐゴシック" pitchFamily="-80" charset="-128"/>
                <a:cs typeface="+mn-cs"/>
              </a:defRPr>
            </a:lvl6pPr>
            <a:lvl7pPr marL="2743200" algn="l" defTabSz="914400" rtl="0" eaLnBrk="1" latinLnBrk="0" hangingPunct="1">
              <a:defRPr sz="1600" kern="1200">
                <a:solidFill>
                  <a:schemeClr val="tx1"/>
                </a:solidFill>
                <a:latin typeface="Verdana" pitchFamily="34" charset="0"/>
                <a:ea typeface="ＭＳ Ｐゴシック" pitchFamily="-80" charset="-128"/>
                <a:cs typeface="+mn-cs"/>
              </a:defRPr>
            </a:lvl7pPr>
            <a:lvl8pPr marL="3200400" algn="l" defTabSz="914400" rtl="0" eaLnBrk="1" latinLnBrk="0" hangingPunct="1">
              <a:defRPr sz="1600" kern="1200">
                <a:solidFill>
                  <a:schemeClr val="tx1"/>
                </a:solidFill>
                <a:latin typeface="Verdana" pitchFamily="34" charset="0"/>
                <a:ea typeface="ＭＳ Ｐゴシック" pitchFamily="-80" charset="-128"/>
                <a:cs typeface="+mn-cs"/>
              </a:defRPr>
            </a:lvl8pPr>
            <a:lvl9pPr marL="3657600" algn="l" defTabSz="914400" rtl="0" eaLnBrk="1" latinLnBrk="0" hangingPunct="1">
              <a:defRPr sz="1600" kern="1200">
                <a:solidFill>
                  <a:schemeClr val="tx1"/>
                </a:solidFill>
                <a:latin typeface="Verdana" pitchFamily="34" charset="0"/>
                <a:ea typeface="ＭＳ Ｐゴシック" pitchFamily="-80" charset="-128"/>
                <a:cs typeface="+mn-cs"/>
              </a:defRPr>
            </a:lvl9pPr>
          </a:lstStyle>
          <a:p>
            <a:fld id="{103EA872-A674-449B-A120-B97244F8E91D}" type="slidenum">
              <a:rPr lang="da-DK" smtClean="0"/>
              <a:pPr/>
              <a:t>48</a:t>
            </a:fld>
            <a:endParaRPr lang="da-DK" dirty="0"/>
          </a:p>
        </p:txBody>
      </p:sp>
      <p:pic>
        <p:nvPicPr>
          <p:cNvPr id="6" name="Picture 5"/>
          <p:cNvPicPr>
            <a:picLocks noChangeAspect="1"/>
          </p:cNvPicPr>
          <p:nvPr/>
        </p:nvPicPr>
        <p:blipFill rotWithShape="1">
          <a:blip r:embed="rId3"/>
          <a:srcRect l="28174" t="25044" r="29564" b="32381"/>
          <a:stretch/>
        </p:blipFill>
        <p:spPr>
          <a:xfrm>
            <a:off x="3934967" y="2708920"/>
            <a:ext cx="6285875" cy="3561996"/>
          </a:xfrm>
          <a:prstGeom prst="rect">
            <a:avLst/>
          </a:prstGeom>
          <a:ln>
            <a:solidFill>
              <a:schemeClr val="tx1"/>
            </a:solidFill>
          </a:ln>
        </p:spPr>
      </p:pic>
      <p:pic>
        <p:nvPicPr>
          <p:cNvPr id="7" name="Picture 6"/>
          <p:cNvPicPr>
            <a:picLocks noChangeAspect="1"/>
          </p:cNvPicPr>
          <p:nvPr/>
        </p:nvPicPr>
        <p:blipFill rotWithShape="1">
          <a:blip r:embed="rId4"/>
          <a:srcRect l="30789" t="53463" r="31978" b="29989"/>
          <a:stretch/>
        </p:blipFill>
        <p:spPr>
          <a:xfrm rot="20768751">
            <a:off x="1688320" y="2711558"/>
            <a:ext cx="3744416" cy="936104"/>
          </a:xfrm>
          <a:prstGeom prst="rect">
            <a:avLst/>
          </a:prstGeom>
          <a:ln>
            <a:solidFill>
              <a:schemeClr val="tx1"/>
            </a:solidFill>
          </a:ln>
        </p:spPr>
      </p:pic>
    </p:spTree>
    <p:extLst>
      <p:ext uri="{BB962C8B-B14F-4D97-AF65-F5344CB8AC3E}">
        <p14:creationId xmlns:p14="http://schemas.microsoft.com/office/powerpoint/2010/main" val="61604876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74726" y="148616"/>
            <a:ext cx="7923550" cy="1143000"/>
          </a:xfrm>
        </p:spPr>
        <p:txBody>
          <a:bodyPr/>
          <a:lstStyle/>
          <a:p>
            <a:r>
              <a:rPr lang="da-DK" dirty="0" err="1"/>
              <a:t>Novel</a:t>
            </a:r>
            <a:r>
              <a:rPr lang="da-DK" dirty="0"/>
              <a:t> food- hvordan kan vi vide det?</a:t>
            </a:r>
          </a:p>
        </p:txBody>
      </p:sp>
      <p:sp>
        <p:nvSpPr>
          <p:cNvPr id="3" name="Content Placeholder 2"/>
          <p:cNvSpPr>
            <a:spLocks noGrp="1"/>
          </p:cNvSpPr>
          <p:nvPr>
            <p:ph idx="1"/>
          </p:nvPr>
        </p:nvSpPr>
        <p:spPr>
          <a:xfrm>
            <a:off x="3079206" y="1449388"/>
            <a:ext cx="7468933" cy="4795402"/>
          </a:xfrm>
        </p:spPr>
        <p:txBody>
          <a:bodyPr/>
          <a:lstStyle/>
          <a:p>
            <a:r>
              <a:rPr lang="en-US" sz="1400" dirty="0"/>
              <a:t>The novel food catalogue </a:t>
            </a:r>
          </a:p>
          <a:p>
            <a:r>
              <a:rPr lang="en-US" sz="1400" dirty="0"/>
              <a:t>include food that </a:t>
            </a:r>
            <a:r>
              <a:rPr lang="en-US" sz="1400" b="1" dirty="0"/>
              <a:t>have or have NOT </a:t>
            </a:r>
            <a:r>
              <a:rPr lang="en-US" sz="1400" dirty="0"/>
              <a:t>yet been documented as commonly eaten before May 15 1997 in EU, </a:t>
            </a:r>
            <a:r>
              <a:rPr lang="en-US" sz="1400" b="1" dirty="0"/>
              <a:t>or are authorized </a:t>
            </a:r>
            <a:r>
              <a:rPr lang="en-US" sz="1400" dirty="0"/>
              <a:t>as novel food</a:t>
            </a:r>
          </a:p>
          <a:p>
            <a:r>
              <a:rPr lang="en-US" sz="1400" dirty="0"/>
              <a:t>But list is not complete (up to each stakeholder to find out): </a:t>
            </a:r>
          </a:p>
          <a:p>
            <a:pPr lvl="1"/>
            <a:r>
              <a:rPr lang="en-US" sz="1400" dirty="0"/>
              <a:t>if recognized as food before the given date, then not on the list(!)</a:t>
            </a:r>
          </a:p>
          <a:p>
            <a:pPr lvl="1"/>
            <a:r>
              <a:rPr lang="en-US" sz="1400" dirty="0"/>
              <a:t>if national authorizations</a:t>
            </a:r>
            <a:endParaRPr lang="da-DK" sz="1400" dirty="0"/>
          </a:p>
        </p:txBody>
      </p:sp>
      <p:sp>
        <p:nvSpPr>
          <p:cNvPr id="5" name="Footer Placeholder 4"/>
          <p:cNvSpPr>
            <a:spLocks noGrp="1"/>
          </p:cNvSpPr>
          <p:nvPr>
            <p:ph type="ftr" sz="quarter" idx="4294967295"/>
          </p:nvPr>
        </p:nvSpPr>
        <p:spPr/>
        <p:txBody>
          <a:bodyPr/>
          <a:lstStyle/>
          <a:p>
            <a:pPr algn="r">
              <a:spcBef>
                <a:spcPct val="50000"/>
              </a:spcBef>
              <a:defRPr/>
            </a:pPr>
            <a:endParaRPr lang="da-DK" sz="900" dirty="0">
              <a:solidFill>
                <a:srgbClr val="000000"/>
              </a:solidFill>
              <a:latin typeface="Verdana" pitchFamily="34" charset="0"/>
            </a:endParaRPr>
          </a:p>
        </p:txBody>
      </p:sp>
      <p:sp>
        <p:nvSpPr>
          <p:cNvPr id="6" name="Slide Number Placeholder 5"/>
          <p:cNvSpPr>
            <a:spLocks noGrp="1"/>
          </p:cNvSpPr>
          <p:nvPr>
            <p:ph type="sldNum" sz="quarter" idx="4294967295"/>
          </p:nvPr>
        </p:nvSpPr>
        <p:spPr>
          <a:xfrm>
            <a:off x="10099324" y="6493010"/>
            <a:ext cx="448814" cy="306000"/>
          </a:xfrm>
        </p:spPr>
        <p:txBody>
          <a:bodyPr/>
          <a:lstStyle/>
          <a:p>
            <a:pPr>
              <a:defRPr/>
            </a:pPr>
            <a:fld id="{103EA872-A674-449B-A120-B97244F8E91D}" type="slidenum">
              <a:rPr lang="da-DK" sz="900" b="0">
                <a:solidFill>
                  <a:srgbClr val="000000"/>
                </a:solidFill>
                <a:latin typeface="Verdana" pitchFamily="34" charset="0"/>
              </a:rPr>
              <a:pPr>
                <a:defRPr/>
              </a:pPr>
              <a:t>49</a:t>
            </a:fld>
            <a:endParaRPr lang="da-DK" sz="900" b="0" dirty="0">
              <a:solidFill>
                <a:srgbClr val="000000"/>
              </a:solidFill>
              <a:latin typeface="Verdana" pitchFamily="34" charset="0"/>
            </a:endParaRPr>
          </a:p>
        </p:txBody>
      </p:sp>
      <p:pic>
        <p:nvPicPr>
          <p:cNvPr id="7" name="Picture 6"/>
          <p:cNvPicPr>
            <a:picLocks noChangeAspect="1"/>
          </p:cNvPicPr>
          <p:nvPr/>
        </p:nvPicPr>
        <p:blipFill rotWithShape="1">
          <a:blip r:embed="rId2"/>
          <a:srcRect l="10614" t="11922" r="11162" b="26485"/>
          <a:stretch/>
        </p:blipFill>
        <p:spPr>
          <a:xfrm>
            <a:off x="3068023" y="3212976"/>
            <a:ext cx="6469156" cy="2864912"/>
          </a:xfrm>
          <a:prstGeom prst="rect">
            <a:avLst/>
          </a:prstGeom>
        </p:spPr>
      </p:pic>
      <p:sp>
        <p:nvSpPr>
          <p:cNvPr id="8" name="Rectangle 7"/>
          <p:cNvSpPr/>
          <p:nvPr/>
        </p:nvSpPr>
        <p:spPr>
          <a:xfrm>
            <a:off x="3079205" y="6231400"/>
            <a:ext cx="7468933" cy="261610"/>
          </a:xfrm>
          <a:prstGeom prst="rect">
            <a:avLst/>
          </a:prstGeom>
        </p:spPr>
        <p:txBody>
          <a:bodyPr wrap="square">
            <a:spAutoFit/>
          </a:bodyPr>
          <a:lstStyle/>
          <a:p>
            <a:pPr>
              <a:defRPr/>
            </a:pPr>
            <a:r>
              <a:rPr lang="da-DK" sz="1100" dirty="0">
                <a:solidFill>
                  <a:srgbClr val="000000"/>
                </a:solidFill>
              </a:rPr>
              <a:t>http://ec.europa.eu/food/safety/novel_food/catalogue/search/public/index.cfm</a:t>
            </a:r>
          </a:p>
        </p:txBody>
      </p:sp>
    </p:spTree>
    <p:extLst>
      <p:ext uri="{BB962C8B-B14F-4D97-AF65-F5344CB8AC3E}">
        <p14:creationId xmlns:p14="http://schemas.microsoft.com/office/powerpoint/2010/main" val="2531581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314699-8E97-4421-8F32-965A7DC8AB4A}"/>
              </a:ext>
            </a:extLst>
          </p:cNvPr>
          <p:cNvSpPr>
            <a:spLocks noGrp="1"/>
          </p:cNvSpPr>
          <p:nvPr>
            <p:ph type="title"/>
          </p:nvPr>
        </p:nvSpPr>
        <p:spPr/>
        <p:txBody>
          <a:bodyPr/>
          <a:lstStyle/>
          <a:p>
            <a:r>
              <a:rPr lang="da-DK" dirty="0"/>
              <a:t>Menu</a:t>
            </a:r>
          </a:p>
        </p:txBody>
      </p:sp>
      <p:sp>
        <p:nvSpPr>
          <p:cNvPr id="3" name="Content Placeholder 2">
            <a:extLst>
              <a:ext uri="{FF2B5EF4-FFF2-40B4-BE49-F238E27FC236}">
                <a16:creationId xmlns:a16="http://schemas.microsoft.com/office/drawing/2014/main" id="{FD5CA070-0CC3-2DDD-F6F8-DE8042CCDA86}"/>
              </a:ext>
            </a:extLst>
          </p:cNvPr>
          <p:cNvSpPr>
            <a:spLocks noGrp="1"/>
          </p:cNvSpPr>
          <p:nvPr>
            <p:ph idx="1"/>
          </p:nvPr>
        </p:nvSpPr>
        <p:spPr>
          <a:xfrm>
            <a:off x="1774726" y="1706328"/>
            <a:ext cx="6480720" cy="4545578"/>
          </a:xfrm>
        </p:spPr>
        <p:txBody>
          <a:bodyPr/>
          <a:lstStyle/>
          <a:p>
            <a:pPr marL="342900" lvl="0" indent="-342900">
              <a:lnSpc>
                <a:spcPct val="105000"/>
              </a:lnSpc>
              <a:buFont typeface="Calibri" panose="020F0502020204030204" pitchFamily="34" charset="0"/>
              <a:buChar char="-"/>
            </a:pPr>
            <a:r>
              <a:rPr lang="da-DK" sz="3200" dirty="0">
                <a:solidFill>
                  <a:srgbClr val="548235"/>
                </a:solidFill>
                <a:effectLst/>
                <a:latin typeface="Calibri" panose="020F0502020204030204" pitchFamily="34" charset="0"/>
                <a:ea typeface="Calibri" panose="020F0502020204030204" pitchFamily="34" charset="0"/>
              </a:rPr>
              <a:t>Tang og mikroalger som ”afgrøde” (dyrkning, høst, sæsonvariation, mv)</a:t>
            </a:r>
          </a:p>
          <a:p>
            <a:pPr marL="342900" lvl="0" indent="-342900">
              <a:lnSpc>
                <a:spcPct val="105000"/>
              </a:lnSpc>
              <a:spcAft>
                <a:spcPts val="800"/>
              </a:spcAft>
              <a:buFont typeface="Calibri" panose="020F0502020204030204" pitchFamily="34" charset="0"/>
              <a:buChar char="-"/>
            </a:pPr>
            <a:endParaRPr lang="da-DK" sz="3200" dirty="0">
              <a:solidFill>
                <a:srgbClr val="548235"/>
              </a:solidFill>
              <a:effectLst/>
              <a:latin typeface="Calibri" panose="020F0502020204030204" pitchFamily="34" charset="0"/>
              <a:ea typeface="Calibri" panose="020F0502020204030204" pitchFamily="34" charset="0"/>
            </a:endParaRPr>
          </a:p>
          <a:p>
            <a:pPr marL="342900" lvl="0" indent="-342900">
              <a:lnSpc>
                <a:spcPct val="105000"/>
              </a:lnSpc>
              <a:spcAft>
                <a:spcPts val="800"/>
              </a:spcAft>
              <a:buFont typeface="Calibri" panose="020F0502020204030204" pitchFamily="34" charset="0"/>
              <a:buChar char="-"/>
            </a:pPr>
            <a:endParaRPr lang="da-DK" sz="3200" dirty="0">
              <a:solidFill>
                <a:srgbClr val="548235"/>
              </a:solidFill>
              <a:latin typeface="Calibri" panose="020F0502020204030204" pitchFamily="34" charset="0"/>
              <a:ea typeface="Calibri" panose="020F0502020204030204" pitchFamily="34" charset="0"/>
            </a:endParaRPr>
          </a:p>
          <a:p>
            <a:pPr marL="342900" lvl="0" indent="-342900">
              <a:lnSpc>
                <a:spcPct val="105000"/>
              </a:lnSpc>
              <a:spcAft>
                <a:spcPts val="800"/>
              </a:spcAft>
              <a:buFont typeface="Calibri" panose="020F0502020204030204" pitchFamily="34" charset="0"/>
              <a:buChar char="-"/>
            </a:pPr>
            <a:r>
              <a:rPr lang="da-DK" sz="3200" dirty="0" err="1">
                <a:solidFill>
                  <a:srgbClr val="548235"/>
                </a:solidFill>
                <a:effectLst/>
                <a:latin typeface="Calibri" panose="020F0502020204030204" pitchFamily="34" charset="0"/>
                <a:ea typeface="Calibri" panose="020F0502020204030204" pitchFamily="34" charset="0"/>
              </a:rPr>
              <a:t>Novel</a:t>
            </a:r>
            <a:r>
              <a:rPr lang="da-DK" sz="3200" dirty="0">
                <a:solidFill>
                  <a:srgbClr val="548235"/>
                </a:solidFill>
                <a:effectLst/>
                <a:latin typeface="Calibri" panose="020F0502020204030204" pitchFamily="34" charset="0"/>
                <a:ea typeface="Calibri" panose="020F0502020204030204" pitchFamily="34" charset="0"/>
              </a:rPr>
              <a:t> food og lovgivning – hvad skal der til for at få godkendt nye fødevarer?</a:t>
            </a:r>
          </a:p>
          <a:p>
            <a:endParaRPr lang="da-DK" sz="3200" dirty="0"/>
          </a:p>
        </p:txBody>
      </p:sp>
      <p:sp>
        <p:nvSpPr>
          <p:cNvPr id="4" name="Footer Placeholder 3">
            <a:extLst>
              <a:ext uri="{FF2B5EF4-FFF2-40B4-BE49-F238E27FC236}">
                <a16:creationId xmlns:a16="http://schemas.microsoft.com/office/drawing/2014/main" id="{DE101267-9973-E045-4093-5C5D65C4FB63}"/>
              </a:ext>
            </a:extLst>
          </p:cNvPr>
          <p:cNvSpPr>
            <a:spLocks noGrp="1"/>
          </p:cNvSpPr>
          <p:nvPr>
            <p:ph type="ftr" sz="quarter" idx="10"/>
          </p:nvPr>
        </p:nvSpPr>
        <p:spPr/>
        <p:txBody>
          <a:bodyPr/>
          <a:lstStyle/>
          <a:p>
            <a:endParaRPr lang="da-DK" dirty="0"/>
          </a:p>
        </p:txBody>
      </p:sp>
      <p:sp>
        <p:nvSpPr>
          <p:cNvPr id="5" name="Slide Number Placeholder 4">
            <a:extLst>
              <a:ext uri="{FF2B5EF4-FFF2-40B4-BE49-F238E27FC236}">
                <a16:creationId xmlns:a16="http://schemas.microsoft.com/office/drawing/2014/main" id="{9F524BC0-578F-B3C5-F284-7C9F048AACEA}"/>
              </a:ext>
            </a:extLst>
          </p:cNvPr>
          <p:cNvSpPr>
            <a:spLocks noGrp="1"/>
          </p:cNvSpPr>
          <p:nvPr>
            <p:ph type="sldNum" sz="quarter" idx="11"/>
          </p:nvPr>
        </p:nvSpPr>
        <p:spPr/>
        <p:txBody>
          <a:bodyPr/>
          <a:lstStyle/>
          <a:p>
            <a:fld id="{103EA872-A674-449B-A120-B97244F8E91D}" type="slidenum">
              <a:rPr lang="da-DK" smtClean="0"/>
              <a:pPr/>
              <a:t>5</a:t>
            </a:fld>
            <a:endParaRPr lang="da-DK" dirty="0"/>
          </a:p>
        </p:txBody>
      </p:sp>
      <p:pic>
        <p:nvPicPr>
          <p:cNvPr id="6" name="Picture 7" descr="IMG_8503-chondrus">
            <a:extLst>
              <a:ext uri="{FF2B5EF4-FFF2-40B4-BE49-F238E27FC236}">
                <a16:creationId xmlns:a16="http://schemas.microsoft.com/office/drawing/2014/main" id="{316C3C85-8976-9979-8068-CA5C21B1A1B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6200000">
            <a:off x="8799864" y="-524737"/>
            <a:ext cx="2626452" cy="4154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42917375-B269-C7CA-B68A-8F3AFA214ED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91544" y="3656220"/>
            <a:ext cx="3700871" cy="2775653"/>
          </a:xfrm>
          <a:prstGeom prst="rect">
            <a:avLst/>
          </a:prstGeom>
        </p:spPr>
      </p:pic>
    </p:spTree>
    <p:extLst>
      <p:ext uri="{BB962C8B-B14F-4D97-AF65-F5344CB8AC3E}">
        <p14:creationId xmlns:p14="http://schemas.microsoft.com/office/powerpoint/2010/main" val="138980151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70871" y="148616"/>
            <a:ext cx="6834336" cy="1143000"/>
          </a:xfrm>
        </p:spPr>
        <p:txBody>
          <a:bodyPr/>
          <a:lstStyle/>
          <a:p>
            <a:r>
              <a:rPr lang="da-DK" dirty="0" err="1"/>
              <a:t>Novel</a:t>
            </a:r>
            <a:r>
              <a:rPr lang="da-DK" dirty="0"/>
              <a:t> </a:t>
            </a:r>
            <a:r>
              <a:rPr lang="da-DK" dirty="0" err="1"/>
              <a:t>food</a:t>
            </a:r>
            <a:endParaRPr lang="da-DK" dirty="0"/>
          </a:p>
        </p:txBody>
      </p:sp>
      <p:pic>
        <p:nvPicPr>
          <p:cNvPr id="7" name="Content Placeholder 6"/>
          <p:cNvPicPr>
            <a:picLocks noGrp="1" noChangeAspect="1"/>
          </p:cNvPicPr>
          <p:nvPr>
            <p:ph idx="1"/>
          </p:nvPr>
        </p:nvPicPr>
        <p:blipFill rotWithShape="1">
          <a:blip r:embed="rId2"/>
          <a:srcRect l="30770" t="15268" r="30765" b="35769"/>
          <a:stretch/>
        </p:blipFill>
        <p:spPr>
          <a:xfrm>
            <a:off x="3214887" y="1532005"/>
            <a:ext cx="6370183" cy="4561291"/>
          </a:xfrm>
          <a:prstGeom prst="rect">
            <a:avLst/>
          </a:prstGeom>
        </p:spPr>
      </p:pic>
      <p:sp>
        <p:nvSpPr>
          <p:cNvPr id="5" name="Footer Placeholder 4"/>
          <p:cNvSpPr>
            <a:spLocks noGrp="1"/>
          </p:cNvSpPr>
          <p:nvPr>
            <p:ph type="ftr" sz="quarter" idx="4294967295"/>
          </p:nvPr>
        </p:nvSpPr>
        <p:spPr/>
        <p:txBody>
          <a:bodyPr/>
          <a:lstStyle/>
          <a:p>
            <a:pPr algn="r">
              <a:spcBef>
                <a:spcPct val="50000"/>
              </a:spcBef>
              <a:defRPr/>
            </a:pPr>
            <a:endParaRPr lang="da-DK" sz="900" dirty="0">
              <a:solidFill>
                <a:srgbClr val="000000"/>
              </a:solidFill>
              <a:latin typeface="Verdana" pitchFamily="34" charset="0"/>
            </a:endParaRPr>
          </a:p>
        </p:txBody>
      </p:sp>
      <p:sp>
        <p:nvSpPr>
          <p:cNvPr id="6" name="Slide Number Placeholder 5"/>
          <p:cNvSpPr>
            <a:spLocks noGrp="1"/>
          </p:cNvSpPr>
          <p:nvPr>
            <p:ph type="sldNum" sz="quarter" idx="4294967295"/>
          </p:nvPr>
        </p:nvSpPr>
        <p:spPr>
          <a:xfrm>
            <a:off x="10099324" y="6476998"/>
            <a:ext cx="448814" cy="306000"/>
          </a:xfrm>
        </p:spPr>
        <p:txBody>
          <a:bodyPr/>
          <a:lstStyle/>
          <a:p>
            <a:pPr>
              <a:defRPr/>
            </a:pPr>
            <a:fld id="{103EA872-A674-449B-A120-B97244F8E91D}" type="slidenum">
              <a:rPr lang="da-DK" sz="900" b="0">
                <a:solidFill>
                  <a:srgbClr val="000000"/>
                </a:solidFill>
                <a:latin typeface="Verdana" pitchFamily="34" charset="0"/>
              </a:rPr>
              <a:pPr>
                <a:defRPr/>
              </a:pPr>
              <a:t>50</a:t>
            </a:fld>
            <a:endParaRPr lang="da-DK" sz="900" b="0" dirty="0">
              <a:solidFill>
                <a:srgbClr val="000000"/>
              </a:solidFill>
              <a:latin typeface="Verdana" pitchFamily="34" charset="0"/>
            </a:endParaRPr>
          </a:p>
        </p:txBody>
      </p:sp>
      <p:sp>
        <p:nvSpPr>
          <p:cNvPr id="3" name="TextBox 2"/>
          <p:cNvSpPr txBox="1"/>
          <p:nvPr/>
        </p:nvSpPr>
        <p:spPr>
          <a:xfrm rot="2006306">
            <a:off x="8936996" y="2173918"/>
            <a:ext cx="1296144" cy="338554"/>
          </a:xfrm>
          <a:prstGeom prst="rect">
            <a:avLst/>
          </a:prstGeom>
          <a:noFill/>
          <a:ln w="28575">
            <a:solidFill>
              <a:srgbClr val="C00000"/>
            </a:solidFill>
          </a:ln>
        </p:spPr>
        <p:txBody>
          <a:bodyPr wrap="square" rtlCol="0">
            <a:spAutoFit/>
          </a:bodyPr>
          <a:lstStyle/>
          <a:p>
            <a:pPr>
              <a:defRPr/>
            </a:pPr>
            <a:r>
              <a:rPr lang="da-DK" dirty="0">
                <a:solidFill>
                  <a:srgbClr val="C00000"/>
                </a:solidFill>
              </a:rPr>
              <a:t>Non-</a:t>
            </a:r>
            <a:r>
              <a:rPr lang="da-DK" dirty="0" err="1">
                <a:solidFill>
                  <a:srgbClr val="C00000"/>
                </a:solidFill>
              </a:rPr>
              <a:t>novel</a:t>
            </a:r>
            <a:endParaRPr lang="da-DK" dirty="0">
              <a:solidFill>
                <a:srgbClr val="C00000"/>
              </a:solidFill>
            </a:endParaRPr>
          </a:p>
        </p:txBody>
      </p:sp>
      <p:sp>
        <p:nvSpPr>
          <p:cNvPr id="8" name="Oval 7"/>
          <p:cNvSpPr/>
          <p:nvPr/>
        </p:nvSpPr>
        <p:spPr bwMode="auto">
          <a:xfrm>
            <a:off x="3142879" y="4725144"/>
            <a:ext cx="6226167" cy="648072"/>
          </a:xfrm>
          <a:prstGeom prst="ellipse">
            <a:avLst/>
          </a:prstGeom>
          <a:noFill/>
          <a:ln w="38100" cap="flat" cmpd="sng" algn="ctr">
            <a:solidFill>
              <a:srgbClr val="C0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a:defRPr/>
            </a:pPr>
            <a:endParaRPr lang="da-DK">
              <a:solidFill>
                <a:srgbClr val="000000"/>
              </a:solidFill>
            </a:endParaRPr>
          </a:p>
        </p:txBody>
      </p:sp>
      <p:sp>
        <p:nvSpPr>
          <p:cNvPr id="9" name="Oval 8"/>
          <p:cNvSpPr/>
          <p:nvPr/>
        </p:nvSpPr>
        <p:spPr bwMode="auto">
          <a:xfrm>
            <a:off x="3646934" y="3646903"/>
            <a:ext cx="6051415" cy="557401"/>
          </a:xfrm>
          <a:prstGeom prst="ellipse">
            <a:avLst/>
          </a:prstGeom>
          <a:noFill/>
          <a:ln w="38100" cap="flat" cmpd="sng" algn="ctr">
            <a:solidFill>
              <a:srgbClr val="C0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a:defRPr/>
            </a:pPr>
            <a:endParaRPr lang="da-DK">
              <a:solidFill>
                <a:srgbClr val="000000"/>
              </a:solidFill>
            </a:endParaRPr>
          </a:p>
        </p:txBody>
      </p:sp>
      <p:sp>
        <p:nvSpPr>
          <p:cNvPr id="10" name="Oval 9"/>
          <p:cNvSpPr/>
          <p:nvPr/>
        </p:nvSpPr>
        <p:spPr bwMode="auto">
          <a:xfrm>
            <a:off x="3116123" y="2096952"/>
            <a:ext cx="6203601" cy="713931"/>
          </a:xfrm>
          <a:prstGeom prst="ellipse">
            <a:avLst/>
          </a:prstGeom>
          <a:noFill/>
          <a:ln w="38100" cap="flat" cmpd="sng" algn="ctr">
            <a:solidFill>
              <a:srgbClr val="C0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a:defRPr/>
            </a:pPr>
            <a:endParaRPr lang="da-DK">
              <a:solidFill>
                <a:srgbClr val="000000"/>
              </a:solidFill>
            </a:endParaRPr>
          </a:p>
        </p:txBody>
      </p:sp>
    </p:spTree>
    <p:extLst>
      <p:ext uri="{BB962C8B-B14F-4D97-AF65-F5344CB8AC3E}">
        <p14:creationId xmlns:p14="http://schemas.microsoft.com/office/powerpoint/2010/main" val="4172313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9" grpId="0" animBg="1"/>
      <p:bldP spid="10"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2438806" y="1052736"/>
            <a:ext cx="7469456" cy="5187122"/>
          </a:xfrm>
          <a:prstGeom prst="rect">
            <a:avLst/>
          </a:prstGeom>
        </p:spPr>
      </p:pic>
      <p:sp>
        <p:nvSpPr>
          <p:cNvPr id="2" name="Title 1"/>
          <p:cNvSpPr>
            <a:spLocks noGrp="1"/>
          </p:cNvSpPr>
          <p:nvPr>
            <p:ph type="title"/>
          </p:nvPr>
        </p:nvSpPr>
        <p:spPr/>
        <p:txBody>
          <a:bodyPr/>
          <a:lstStyle/>
          <a:p>
            <a:r>
              <a:rPr lang="da-DK" dirty="0" err="1"/>
              <a:t>Novel</a:t>
            </a:r>
            <a:r>
              <a:rPr lang="da-DK" dirty="0"/>
              <a:t> food- eksempel- accepteret for nylig</a:t>
            </a:r>
            <a:endParaRPr lang="en-US" dirty="0"/>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4"/>
          </p:nvPr>
        </p:nvSpPr>
        <p:spPr>
          <a:xfrm>
            <a:off x="609600" y="6477000"/>
            <a:ext cx="306000" cy="306000"/>
          </a:xfrm>
          <a:prstGeom prst="rect">
            <a:avLst/>
          </a:prstGeom>
        </p:spPr>
        <p:txBody>
          <a:bodyPr vert="horz" lIns="0" tIns="0" rIns="0" bIns="0" rtlCol="0" anchor="t" anchorCtr="0"/>
          <a:lstStyle>
            <a:defPPr>
              <a:defRPr lang="da-DK"/>
            </a:defPPr>
            <a:lvl1pPr algn="l" rtl="0" fontAlgn="base">
              <a:spcBef>
                <a:spcPct val="50000"/>
              </a:spcBef>
              <a:spcAft>
                <a:spcPct val="0"/>
              </a:spcAft>
              <a:defRPr sz="900" kern="1200">
                <a:solidFill>
                  <a:schemeClr val="tx1"/>
                </a:solidFill>
                <a:latin typeface="Verdana" pitchFamily="34" charset="0"/>
                <a:ea typeface="ＭＳ Ｐゴシック" pitchFamily="-80" charset="-128"/>
                <a:cs typeface="+mn-cs"/>
              </a:defRPr>
            </a:lvl1pPr>
            <a:lvl2pPr marL="457200" algn="l" rtl="0" fontAlgn="base">
              <a:spcBef>
                <a:spcPct val="50000"/>
              </a:spcBef>
              <a:spcAft>
                <a:spcPct val="0"/>
              </a:spcAft>
              <a:defRPr sz="1600" kern="1200">
                <a:solidFill>
                  <a:schemeClr val="tx1"/>
                </a:solidFill>
                <a:latin typeface="Verdana" pitchFamily="34" charset="0"/>
                <a:ea typeface="ＭＳ Ｐゴシック" pitchFamily="-80" charset="-128"/>
                <a:cs typeface="+mn-cs"/>
              </a:defRPr>
            </a:lvl2pPr>
            <a:lvl3pPr marL="914400" algn="l" rtl="0" fontAlgn="base">
              <a:spcBef>
                <a:spcPct val="50000"/>
              </a:spcBef>
              <a:spcAft>
                <a:spcPct val="0"/>
              </a:spcAft>
              <a:defRPr sz="1600" kern="1200">
                <a:solidFill>
                  <a:schemeClr val="tx1"/>
                </a:solidFill>
                <a:latin typeface="Verdana" pitchFamily="34" charset="0"/>
                <a:ea typeface="ＭＳ Ｐゴシック" pitchFamily="-80" charset="-128"/>
                <a:cs typeface="+mn-cs"/>
              </a:defRPr>
            </a:lvl3pPr>
            <a:lvl4pPr marL="1371600" algn="l" rtl="0" fontAlgn="base">
              <a:spcBef>
                <a:spcPct val="50000"/>
              </a:spcBef>
              <a:spcAft>
                <a:spcPct val="0"/>
              </a:spcAft>
              <a:defRPr sz="1600" kern="1200">
                <a:solidFill>
                  <a:schemeClr val="tx1"/>
                </a:solidFill>
                <a:latin typeface="Verdana" pitchFamily="34" charset="0"/>
                <a:ea typeface="ＭＳ Ｐゴシック" pitchFamily="-80" charset="-128"/>
                <a:cs typeface="+mn-cs"/>
              </a:defRPr>
            </a:lvl4pPr>
            <a:lvl5pPr marL="1828800" algn="l" rtl="0" fontAlgn="base">
              <a:spcBef>
                <a:spcPct val="50000"/>
              </a:spcBef>
              <a:spcAft>
                <a:spcPct val="0"/>
              </a:spcAft>
              <a:defRPr sz="1600" kern="1200">
                <a:solidFill>
                  <a:schemeClr val="tx1"/>
                </a:solidFill>
                <a:latin typeface="Verdana" pitchFamily="34" charset="0"/>
                <a:ea typeface="ＭＳ Ｐゴシック" pitchFamily="-80" charset="-128"/>
                <a:cs typeface="+mn-cs"/>
              </a:defRPr>
            </a:lvl5pPr>
            <a:lvl6pPr marL="2286000" algn="l" defTabSz="914400" rtl="0" eaLnBrk="1" latinLnBrk="0" hangingPunct="1">
              <a:defRPr sz="1600" kern="1200">
                <a:solidFill>
                  <a:schemeClr val="tx1"/>
                </a:solidFill>
                <a:latin typeface="Verdana" pitchFamily="34" charset="0"/>
                <a:ea typeface="ＭＳ Ｐゴシック" pitchFamily="-80" charset="-128"/>
                <a:cs typeface="+mn-cs"/>
              </a:defRPr>
            </a:lvl6pPr>
            <a:lvl7pPr marL="2743200" algn="l" defTabSz="914400" rtl="0" eaLnBrk="1" latinLnBrk="0" hangingPunct="1">
              <a:defRPr sz="1600" kern="1200">
                <a:solidFill>
                  <a:schemeClr val="tx1"/>
                </a:solidFill>
                <a:latin typeface="Verdana" pitchFamily="34" charset="0"/>
                <a:ea typeface="ＭＳ Ｐゴシック" pitchFamily="-80" charset="-128"/>
                <a:cs typeface="+mn-cs"/>
              </a:defRPr>
            </a:lvl7pPr>
            <a:lvl8pPr marL="3200400" algn="l" defTabSz="914400" rtl="0" eaLnBrk="1" latinLnBrk="0" hangingPunct="1">
              <a:defRPr sz="1600" kern="1200">
                <a:solidFill>
                  <a:schemeClr val="tx1"/>
                </a:solidFill>
                <a:latin typeface="Verdana" pitchFamily="34" charset="0"/>
                <a:ea typeface="ＭＳ Ｐゴシック" pitchFamily="-80" charset="-128"/>
                <a:cs typeface="+mn-cs"/>
              </a:defRPr>
            </a:lvl8pPr>
            <a:lvl9pPr marL="3657600" algn="l" defTabSz="914400" rtl="0" eaLnBrk="1" latinLnBrk="0" hangingPunct="1">
              <a:defRPr sz="1600" kern="1200">
                <a:solidFill>
                  <a:schemeClr val="tx1"/>
                </a:solidFill>
                <a:latin typeface="Verdana" pitchFamily="34" charset="0"/>
                <a:ea typeface="ＭＳ Ｐゴシック" pitchFamily="-80" charset="-128"/>
                <a:cs typeface="+mn-cs"/>
              </a:defRPr>
            </a:lvl9pPr>
          </a:lstStyle>
          <a:p>
            <a:fld id="{103EA872-A674-449B-A120-B97244F8E91D}" type="slidenum">
              <a:rPr lang="da-DK" smtClean="0"/>
              <a:pPr/>
              <a:t>51</a:t>
            </a:fld>
            <a:endParaRPr lang="da-DK" dirty="0"/>
          </a:p>
        </p:txBody>
      </p:sp>
    </p:spTree>
    <p:extLst>
      <p:ext uri="{BB962C8B-B14F-4D97-AF65-F5344CB8AC3E}">
        <p14:creationId xmlns:p14="http://schemas.microsoft.com/office/powerpoint/2010/main" val="348245446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74726" y="148616"/>
            <a:ext cx="6834337" cy="1143000"/>
          </a:xfrm>
        </p:spPr>
        <p:txBody>
          <a:bodyPr/>
          <a:lstStyle/>
          <a:p>
            <a:r>
              <a:rPr lang="da-DK" dirty="0" err="1"/>
              <a:t>Novel</a:t>
            </a:r>
            <a:r>
              <a:rPr lang="da-DK" dirty="0"/>
              <a:t> food- eksempel</a:t>
            </a:r>
          </a:p>
        </p:txBody>
      </p:sp>
      <p:sp>
        <p:nvSpPr>
          <p:cNvPr id="4" name="Date Placeholder 3"/>
          <p:cNvSpPr>
            <a:spLocks noGrp="1"/>
          </p:cNvSpPr>
          <p:nvPr>
            <p:ph type="dt" sz="half" idx="4294967295"/>
          </p:nvPr>
        </p:nvSpPr>
        <p:spPr>
          <a:xfrm>
            <a:off x="7618800" y="6476999"/>
            <a:ext cx="763200" cy="306000"/>
          </a:xfrm>
          <a:prstGeom prst="rect">
            <a:avLst/>
          </a:prstGeom>
        </p:spPr>
        <p:txBody>
          <a:bodyPr vert="horz" lIns="0" tIns="0" rIns="0" bIns="0" rtlCol="0" anchor="t" anchorCtr="0"/>
          <a:lstStyle>
            <a:defPPr>
              <a:defRPr lang="da-DK"/>
            </a:defPPr>
            <a:lvl1pPr algn="r" rtl="0" fontAlgn="base">
              <a:spcBef>
                <a:spcPct val="50000"/>
              </a:spcBef>
              <a:spcAft>
                <a:spcPct val="0"/>
              </a:spcAft>
              <a:defRPr sz="900" kern="1200">
                <a:solidFill>
                  <a:schemeClr val="tx1"/>
                </a:solidFill>
                <a:latin typeface="Verdana" pitchFamily="34" charset="0"/>
                <a:ea typeface="ＭＳ Ｐゴシック" pitchFamily="-80" charset="-128"/>
                <a:cs typeface="+mn-cs"/>
              </a:defRPr>
            </a:lvl1pPr>
            <a:lvl2pPr marL="457200" algn="l" rtl="0" fontAlgn="base">
              <a:spcBef>
                <a:spcPct val="50000"/>
              </a:spcBef>
              <a:spcAft>
                <a:spcPct val="0"/>
              </a:spcAft>
              <a:defRPr sz="1600" kern="1200">
                <a:solidFill>
                  <a:schemeClr val="tx1"/>
                </a:solidFill>
                <a:latin typeface="Verdana" pitchFamily="34" charset="0"/>
                <a:ea typeface="ＭＳ Ｐゴシック" pitchFamily="-80" charset="-128"/>
                <a:cs typeface="+mn-cs"/>
              </a:defRPr>
            </a:lvl2pPr>
            <a:lvl3pPr marL="914400" algn="l" rtl="0" fontAlgn="base">
              <a:spcBef>
                <a:spcPct val="50000"/>
              </a:spcBef>
              <a:spcAft>
                <a:spcPct val="0"/>
              </a:spcAft>
              <a:defRPr sz="1600" kern="1200">
                <a:solidFill>
                  <a:schemeClr val="tx1"/>
                </a:solidFill>
                <a:latin typeface="Verdana" pitchFamily="34" charset="0"/>
                <a:ea typeface="ＭＳ Ｐゴシック" pitchFamily="-80" charset="-128"/>
                <a:cs typeface="+mn-cs"/>
              </a:defRPr>
            </a:lvl3pPr>
            <a:lvl4pPr marL="1371600" algn="l" rtl="0" fontAlgn="base">
              <a:spcBef>
                <a:spcPct val="50000"/>
              </a:spcBef>
              <a:spcAft>
                <a:spcPct val="0"/>
              </a:spcAft>
              <a:defRPr sz="1600" kern="1200">
                <a:solidFill>
                  <a:schemeClr val="tx1"/>
                </a:solidFill>
                <a:latin typeface="Verdana" pitchFamily="34" charset="0"/>
                <a:ea typeface="ＭＳ Ｐゴシック" pitchFamily="-80" charset="-128"/>
                <a:cs typeface="+mn-cs"/>
              </a:defRPr>
            </a:lvl4pPr>
            <a:lvl5pPr marL="1828800" algn="l" rtl="0" fontAlgn="base">
              <a:spcBef>
                <a:spcPct val="50000"/>
              </a:spcBef>
              <a:spcAft>
                <a:spcPct val="0"/>
              </a:spcAft>
              <a:defRPr sz="1600" kern="1200">
                <a:solidFill>
                  <a:schemeClr val="tx1"/>
                </a:solidFill>
                <a:latin typeface="Verdana" pitchFamily="34" charset="0"/>
                <a:ea typeface="ＭＳ Ｐゴシック" pitchFamily="-80" charset="-128"/>
                <a:cs typeface="+mn-cs"/>
              </a:defRPr>
            </a:lvl5pPr>
            <a:lvl6pPr marL="2286000" algn="l" defTabSz="914400" rtl="0" eaLnBrk="1" latinLnBrk="0" hangingPunct="1">
              <a:defRPr sz="1600" kern="1200">
                <a:solidFill>
                  <a:schemeClr val="tx1"/>
                </a:solidFill>
                <a:latin typeface="Verdana" pitchFamily="34" charset="0"/>
                <a:ea typeface="ＭＳ Ｐゴシック" pitchFamily="-80" charset="-128"/>
                <a:cs typeface="+mn-cs"/>
              </a:defRPr>
            </a:lvl6pPr>
            <a:lvl7pPr marL="2743200" algn="l" defTabSz="914400" rtl="0" eaLnBrk="1" latinLnBrk="0" hangingPunct="1">
              <a:defRPr sz="1600" kern="1200">
                <a:solidFill>
                  <a:schemeClr val="tx1"/>
                </a:solidFill>
                <a:latin typeface="Verdana" pitchFamily="34" charset="0"/>
                <a:ea typeface="ＭＳ Ｐゴシック" pitchFamily="-80" charset="-128"/>
                <a:cs typeface="+mn-cs"/>
              </a:defRPr>
            </a:lvl7pPr>
            <a:lvl8pPr marL="3200400" algn="l" defTabSz="914400" rtl="0" eaLnBrk="1" latinLnBrk="0" hangingPunct="1">
              <a:defRPr sz="1600" kern="1200">
                <a:solidFill>
                  <a:schemeClr val="tx1"/>
                </a:solidFill>
                <a:latin typeface="Verdana" pitchFamily="34" charset="0"/>
                <a:ea typeface="ＭＳ Ｐゴシック" pitchFamily="-80" charset="-128"/>
                <a:cs typeface="+mn-cs"/>
              </a:defRPr>
            </a:lvl8pPr>
            <a:lvl9pPr marL="3657600" algn="l" defTabSz="914400" rtl="0" eaLnBrk="1" latinLnBrk="0" hangingPunct="1">
              <a:defRPr sz="1600" kern="1200">
                <a:solidFill>
                  <a:schemeClr val="tx1"/>
                </a:solidFill>
                <a:latin typeface="Verdana" pitchFamily="34" charset="0"/>
                <a:ea typeface="ＭＳ Ｐゴシック" pitchFamily="-80" charset="-128"/>
                <a:cs typeface="+mn-cs"/>
              </a:defRPr>
            </a:lvl9pPr>
          </a:lstStyle>
          <a:p>
            <a:pPr algn="r">
              <a:defRPr/>
            </a:pPr>
            <a:fld id="{0180CD0F-FD1B-4248-823D-C7B5F5CAFE15}" type="datetime3">
              <a:rPr lang="da-DK" smtClean="0"/>
              <a:pPr/>
              <a:t>18.04.2023</a:t>
            </a:fld>
            <a:endParaRPr lang="da-DK" sz="900" dirty="0">
              <a:solidFill>
                <a:srgbClr val="000000"/>
              </a:solidFill>
            </a:endParaRPr>
          </a:p>
        </p:txBody>
      </p:sp>
      <p:sp>
        <p:nvSpPr>
          <p:cNvPr id="5" name="Footer Placeholder 4"/>
          <p:cNvSpPr>
            <a:spLocks noGrp="1"/>
          </p:cNvSpPr>
          <p:nvPr>
            <p:ph type="ftr" sz="quarter" idx="4294967295"/>
          </p:nvPr>
        </p:nvSpPr>
        <p:spPr/>
        <p:txBody>
          <a:bodyPr/>
          <a:lstStyle/>
          <a:p>
            <a:pPr algn="r">
              <a:spcBef>
                <a:spcPct val="50000"/>
              </a:spcBef>
              <a:defRPr/>
            </a:pPr>
            <a:endParaRPr lang="da-DK" sz="900" dirty="0">
              <a:solidFill>
                <a:srgbClr val="000000"/>
              </a:solidFill>
              <a:latin typeface="Verdana" pitchFamily="34" charset="0"/>
            </a:endParaRPr>
          </a:p>
        </p:txBody>
      </p:sp>
      <p:sp>
        <p:nvSpPr>
          <p:cNvPr id="6" name="Slide Number Placeholder 5"/>
          <p:cNvSpPr>
            <a:spLocks noGrp="1"/>
          </p:cNvSpPr>
          <p:nvPr>
            <p:ph type="sldNum" sz="quarter" idx="4294967295"/>
          </p:nvPr>
        </p:nvSpPr>
        <p:spPr>
          <a:xfrm>
            <a:off x="10099594" y="6474820"/>
            <a:ext cx="448814" cy="306000"/>
          </a:xfrm>
        </p:spPr>
        <p:txBody>
          <a:bodyPr/>
          <a:lstStyle/>
          <a:p>
            <a:pPr>
              <a:defRPr/>
            </a:pPr>
            <a:fld id="{103EA872-A674-449B-A120-B97244F8E91D}" type="slidenum">
              <a:rPr lang="da-DK" sz="900" b="0">
                <a:solidFill>
                  <a:srgbClr val="000000"/>
                </a:solidFill>
                <a:latin typeface="Verdana" pitchFamily="34" charset="0"/>
              </a:rPr>
              <a:pPr>
                <a:defRPr/>
              </a:pPr>
              <a:t>52</a:t>
            </a:fld>
            <a:endParaRPr lang="da-DK" sz="900" b="0" dirty="0">
              <a:solidFill>
                <a:srgbClr val="000000"/>
              </a:solidFill>
              <a:latin typeface="Verdana" pitchFamily="34" charset="0"/>
            </a:endParaRPr>
          </a:p>
        </p:txBody>
      </p:sp>
      <p:pic>
        <p:nvPicPr>
          <p:cNvPr id="7" name="Picture 6"/>
          <p:cNvPicPr>
            <a:picLocks noChangeAspect="1"/>
          </p:cNvPicPr>
          <p:nvPr/>
        </p:nvPicPr>
        <p:blipFill rotWithShape="1">
          <a:blip r:embed="rId2"/>
          <a:srcRect l="10232" t="17801" r="12987" b="12900"/>
          <a:stretch/>
        </p:blipFill>
        <p:spPr>
          <a:xfrm>
            <a:off x="2089677" y="1555574"/>
            <a:ext cx="8136904" cy="4131044"/>
          </a:xfrm>
          <a:prstGeom prst="rect">
            <a:avLst/>
          </a:prstGeom>
        </p:spPr>
      </p:pic>
      <p:pic>
        <p:nvPicPr>
          <p:cNvPr id="8" name="Content Placeholder 7"/>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430910" y="2992996"/>
            <a:ext cx="2373982" cy="2672209"/>
          </a:xfrm>
          <a:ln>
            <a:solidFill>
              <a:srgbClr val="C00000"/>
            </a:solidFill>
          </a:ln>
        </p:spPr>
      </p:pic>
      <p:sp>
        <p:nvSpPr>
          <p:cNvPr id="10" name="TextBox 9"/>
          <p:cNvSpPr txBox="1"/>
          <p:nvPr/>
        </p:nvSpPr>
        <p:spPr>
          <a:xfrm>
            <a:off x="5472231" y="5099844"/>
            <a:ext cx="1696298" cy="707886"/>
          </a:xfrm>
          <a:prstGeom prst="rect">
            <a:avLst/>
          </a:prstGeom>
          <a:solidFill>
            <a:schemeClr val="bg1"/>
          </a:solidFill>
        </p:spPr>
        <p:txBody>
          <a:bodyPr wrap="none" rtlCol="0">
            <a:spAutoFit/>
          </a:bodyPr>
          <a:lstStyle/>
          <a:p>
            <a:pPr>
              <a:defRPr/>
            </a:pPr>
            <a:r>
              <a:rPr lang="da-DK" dirty="0">
                <a:solidFill>
                  <a:srgbClr val="000000"/>
                </a:solidFill>
              </a:rPr>
              <a:t>Status in 2017</a:t>
            </a:r>
          </a:p>
          <a:p>
            <a:pPr>
              <a:defRPr/>
            </a:pPr>
            <a:endParaRPr lang="da-DK" dirty="0">
              <a:solidFill>
                <a:srgbClr val="000000"/>
              </a:solidFill>
            </a:endParaRPr>
          </a:p>
        </p:txBody>
      </p:sp>
      <p:pic>
        <p:nvPicPr>
          <p:cNvPr id="9" name="Content Placeholder 6"/>
          <p:cNvPicPr>
            <a:picLocks noChangeAspect="1"/>
          </p:cNvPicPr>
          <p:nvPr/>
        </p:nvPicPr>
        <p:blipFill rotWithShape="1">
          <a:blip r:embed="rId4"/>
          <a:srcRect l="30770" t="35631" r="30968" b="56639"/>
          <a:stretch/>
        </p:blipFill>
        <p:spPr bwMode="auto">
          <a:xfrm>
            <a:off x="3963768" y="5517232"/>
            <a:ext cx="6336704" cy="7200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Up Arrow Callout 2"/>
          <p:cNvSpPr/>
          <p:nvPr/>
        </p:nvSpPr>
        <p:spPr bwMode="auto">
          <a:xfrm>
            <a:off x="3963768" y="5157193"/>
            <a:ext cx="6523926" cy="1016025"/>
          </a:xfrm>
          <a:prstGeom prst="upArrowCallout">
            <a:avLst/>
          </a:prstGeom>
          <a:noFill/>
          <a:ln w="9525" cap="flat" cmpd="sng" algn="ctr">
            <a:solidFill>
              <a:srgbClr val="C0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a:defRPr/>
            </a:pPr>
            <a:endParaRPr lang="da-DK">
              <a:solidFill>
                <a:srgbClr val="000000"/>
              </a:solidFill>
            </a:endParaRPr>
          </a:p>
        </p:txBody>
      </p:sp>
    </p:spTree>
    <p:extLst>
      <p:ext uri="{BB962C8B-B14F-4D97-AF65-F5344CB8AC3E}">
        <p14:creationId xmlns:p14="http://schemas.microsoft.com/office/powerpoint/2010/main" val="53068348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62758" y="148616"/>
            <a:ext cx="6834337" cy="1143000"/>
          </a:xfrm>
        </p:spPr>
        <p:txBody>
          <a:bodyPr/>
          <a:lstStyle/>
          <a:p>
            <a:r>
              <a:rPr lang="da-DK" dirty="0" err="1"/>
              <a:t>Novel</a:t>
            </a:r>
            <a:r>
              <a:rPr lang="da-DK" dirty="0"/>
              <a:t> </a:t>
            </a:r>
            <a:r>
              <a:rPr lang="da-DK" dirty="0" err="1"/>
              <a:t>food</a:t>
            </a:r>
            <a:r>
              <a:rPr lang="da-DK" dirty="0"/>
              <a:t>- </a:t>
            </a:r>
            <a:r>
              <a:rPr lang="da-DK" dirty="0" err="1"/>
              <a:t>example</a:t>
            </a:r>
            <a:endParaRPr lang="da-DK" dirty="0"/>
          </a:p>
        </p:txBody>
      </p:sp>
      <p:sp>
        <p:nvSpPr>
          <p:cNvPr id="5" name="Footer Placeholder 4"/>
          <p:cNvSpPr>
            <a:spLocks noGrp="1"/>
          </p:cNvSpPr>
          <p:nvPr>
            <p:ph type="ftr" sz="quarter" idx="4294967295"/>
          </p:nvPr>
        </p:nvSpPr>
        <p:spPr/>
        <p:txBody>
          <a:bodyPr/>
          <a:lstStyle/>
          <a:p>
            <a:pPr algn="r">
              <a:spcBef>
                <a:spcPct val="50000"/>
              </a:spcBef>
              <a:defRPr/>
            </a:pPr>
            <a:endParaRPr lang="da-DK" sz="900" dirty="0">
              <a:solidFill>
                <a:srgbClr val="000000"/>
              </a:solidFill>
              <a:latin typeface="Verdana" pitchFamily="34" charset="0"/>
            </a:endParaRPr>
          </a:p>
        </p:txBody>
      </p:sp>
      <p:sp>
        <p:nvSpPr>
          <p:cNvPr id="6" name="Slide Number Placeholder 5"/>
          <p:cNvSpPr>
            <a:spLocks noGrp="1"/>
          </p:cNvSpPr>
          <p:nvPr>
            <p:ph type="sldNum" sz="quarter" idx="4294967295"/>
          </p:nvPr>
        </p:nvSpPr>
        <p:spPr>
          <a:xfrm>
            <a:off x="10099594" y="6474820"/>
            <a:ext cx="448814" cy="306000"/>
          </a:xfrm>
        </p:spPr>
        <p:txBody>
          <a:bodyPr/>
          <a:lstStyle/>
          <a:p>
            <a:pPr>
              <a:defRPr/>
            </a:pPr>
            <a:fld id="{103EA872-A674-449B-A120-B97244F8E91D}" type="slidenum">
              <a:rPr lang="da-DK" sz="900" b="0">
                <a:solidFill>
                  <a:srgbClr val="000000"/>
                </a:solidFill>
                <a:latin typeface="Verdana" pitchFamily="34" charset="0"/>
              </a:rPr>
              <a:pPr>
                <a:defRPr/>
              </a:pPr>
              <a:t>53</a:t>
            </a:fld>
            <a:endParaRPr lang="da-DK" sz="900" b="0" dirty="0">
              <a:solidFill>
                <a:srgbClr val="000000"/>
              </a:solidFill>
              <a:latin typeface="Verdana" pitchFamily="34" charset="0"/>
            </a:endParaRPr>
          </a:p>
        </p:txBody>
      </p:sp>
      <p:pic>
        <p:nvPicPr>
          <p:cNvPr id="7" name="Picture 6"/>
          <p:cNvPicPr>
            <a:picLocks noChangeAspect="1"/>
          </p:cNvPicPr>
          <p:nvPr/>
        </p:nvPicPr>
        <p:blipFill rotWithShape="1">
          <a:blip r:embed="rId2"/>
          <a:srcRect l="10232" t="17801" r="12987" b="12900"/>
          <a:stretch/>
        </p:blipFill>
        <p:spPr>
          <a:xfrm>
            <a:off x="2089677" y="1555574"/>
            <a:ext cx="8136904" cy="4131044"/>
          </a:xfrm>
          <a:prstGeom prst="rect">
            <a:avLst/>
          </a:prstGeom>
        </p:spPr>
      </p:pic>
      <p:pic>
        <p:nvPicPr>
          <p:cNvPr id="8" name="Content Placeholder 7"/>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430910" y="2992032"/>
            <a:ext cx="2373982" cy="2672209"/>
          </a:xfrm>
          <a:ln>
            <a:solidFill>
              <a:srgbClr val="C00000"/>
            </a:solidFill>
          </a:ln>
        </p:spPr>
      </p:pic>
      <p:sp>
        <p:nvSpPr>
          <p:cNvPr id="3" name="Rectangle 2"/>
          <p:cNvSpPr/>
          <p:nvPr/>
        </p:nvSpPr>
        <p:spPr>
          <a:xfrm>
            <a:off x="2998929" y="5949281"/>
            <a:ext cx="7686600" cy="577081"/>
          </a:xfrm>
          <a:prstGeom prst="rect">
            <a:avLst/>
          </a:prstGeom>
        </p:spPr>
        <p:txBody>
          <a:bodyPr wrap="square">
            <a:spAutoFit/>
          </a:bodyPr>
          <a:lstStyle/>
          <a:p>
            <a:pPr>
              <a:defRPr/>
            </a:pPr>
            <a:r>
              <a:rPr lang="da-DK" sz="900" dirty="0" err="1">
                <a:solidFill>
                  <a:srgbClr val="131413"/>
                </a:solidFill>
                <a:latin typeface="Verdana"/>
              </a:rPr>
              <a:t>Dulse</a:t>
            </a:r>
            <a:r>
              <a:rPr lang="da-DK" sz="900" dirty="0">
                <a:solidFill>
                  <a:srgbClr val="131413"/>
                </a:solidFill>
                <a:latin typeface="Verdana"/>
              </a:rPr>
              <a:t> (</a:t>
            </a:r>
            <a:r>
              <a:rPr lang="da-DK" sz="900" i="1" dirty="0" err="1">
                <a:solidFill>
                  <a:srgbClr val="131413"/>
                </a:solidFill>
                <a:latin typeface="Verdana"/>
              </a:rPr>
              <a:t>Palmaria</a:t>
            </a:r>
            <a:r>
              <a:rPr lang="da-DK" sz="900" i="1" dirty="0">
                <a:solidFill>
                  <a:srgbClr val="131413"/>
                </a:solidFill>
                <a:latin typeface="Verdana"/>
              </a:rPr>
              <a:t> </a:t>
            </a:r>
            <a:r>
              <a:rPr lang="da-DK" sz="900" i="1" dirty="0" err="1">
                <a:solidFill>
                  <a:srgbClr val="131413"/>
                </a:solidFill>
                <a:latin typeface="Verdana"/>
              </a:rPr>
              <a:t>palmata</a:t>
            </a:r>
            <a:r>
              <a:rPr lang="da-DK" sz="900" dirty="0">
                <a:solidFill>
                  <a:srgbClr val="131413"/>
                </a:solidFill>
                <a:latin typeface="Verdana"/>
              </a:rPr>
              <a:t>) </a:t>
            </a:r>
            <a:r>
              <a:rPr lang="da-DK" sz="900" dirty="0" err="1">
                <a:solidFill>
                  <a:srgbClr val="131413"/>
                </a:solidFill>
                <a:latin typeface="Verdana"/>
              </a:rPr>
              <a:t>eating</a:t>
            </a:r>
            <a:r>
              <a:rPr lang="da-DK" sz="900" dirty="0">
                <a:solidFill>
                  <a:srgbClr val="131413"/>
                </a:solidFill>
                <a:latin typeface="Verdana"/>
              </a:rPr>
              <a:t> </a:t>
            </a:r>
            <a:r>
              <a:rPr lang="da-DK" sz="900" dirty="0" err="1">
                <a:solidFill>
                  <a:srgbClr val="131413"/>
                </a:solidFill>
                <a:latin typeface="Verdana"/>
              </a:rPr>
              <a:t>history</a:t>
            </a:r>
            <a:r>
              <a:rPr lang="da-DK" sz="900" dirty="0">
                <a:solidFill>
                  <a:srgbClr val="131413"/>
                </a:solidFill>
                <a:latin typeface="Verdana"/>
              </a:rPr>
              <a:t>:</a:t>
            </a:r>
          </a:p>
          <a:p>
            <a:pPr>
              <a:defRPr/>
            </a:pPr>
            <a:r>
              <a:rPr lang="da-DK" sz="900" dirty="0">
                <a:solidFill>
                  <a:srgbClr val="C00000"/>
                </a:solidFill>
                <a:latin typeface="Verdana"/>
              </a:rPr>
              <a:t>Ole G. Mouritsen </a:t>
            </a:r>
            <a:r>
              <a:rPr lang="da-DK" sz="900" dirty="0">
                <a:solidFill>
                  <a:srgbClr val="131413"/>
                </a:solidFill>
                <a:latin typeface="Verdana"/>
              </a:rPr>
              <a:t>&amp; Christine </a:t>
            </a:r>
            <a:r>
              <a:rPr lang="da-DK" sz="900" dirty="0" err="1">
                <a:solidFill>
                  <a:srgbClr val="131413"/>
                </a:solidFill>
                <a:latin typeface="Verdana"/>
              </a:rPr>
              <a:t>Dawczynski</a:t>
            </a:r>
            <a:r>
              <a:rPr lang="da-DK" sz="900" dirty="0">
                <a:solidFill>
                  <a:srgbClr val="131413"/>
                </a:solidFill>
                <a:latin typeface="Verdana"/>
              </a:rPr>
              <a:t> &amp; </a:t>
            </a:r>
            <a:r>
              <a:rPr lang="de-DE" sz="900" dirty="0">
                <a:solidFill>
                  <a:srgbClr val="131413"/>
                </a:solidFill>
                <a:latin typeface="Verdana"/>
              </a:rPr>
              <a:t>Lars </a:t>
            </a:r>
            <a:r>
              <a:rPr lang="de-DE" sz="900" dirty="0" err="1">
                <a:solidFill>
                  <a:srgbClr val="131413"/>
                </a:solidFill>
                <a:latin typeface="Verdana"/>
              </a:rPr>
              <a:t>Duelund</a:t>
            </a:r>
            <a:r>
              <a:rPr lang="de-DE" sz="900" dirty="0">
                <a:solidFill>
                  <a:srgbClr val="131413"/>
                </a:solidFill>
                <a:latin typeface="Verdana"/>
              </a:rPr>
              <a:t> &amp; Gerhard </a:t>
            </a:r>
            <a:r>
              <a:rPr lang="de-DE" sz="900" dirty="0" err="1">
                <a:solidFill>
                  <a:srgbClr val="131413"/>
                </a:solidFill>
                <a:latin typeface="Verdana"/>
              </a:rPr>
              <a:t>Jahreis</a:t>
            </a:r>
            <a:r>
              <a:rPr lang="de-DE" sz="900" dirty="0">
                <a:solidFill>
                  <a:srgbClr val="131413"/>
                </a:solidFill>
                <a:latin typeface="Verdana"/>
              </a:rPr>
              <a:t> &amp; Walter Vetter &amp; </a:t>
            </a:r>
            <a:r>
              <a:rPr lang="da-DK" sz="900" dirty="0">
                <a:solidFill>
                  <a:srgbClr val="131413"/>
                </a:solidFill>
                <a:latin typeface="Verdana"/>
              </a:rPr>
              <a:t>Markus Schröder </a:t>
            </a:r>
            <a:r>
              <a:rPr lang="en-US" sz="900" dirty="0">
                <a:solidFill>
                  <a:srgbClr val="131413"/>
                </a:solidFill>
                <a:latin typeface="Verdana"/>
              </a:rPr>
              <a:t>On the human consumption of the red seaweed </a:t>
            </a:r>
            <a:r>
              <a:rPr lang="en-US" sz="900" dirty="0" err="1">
                <a:solidFill>
                  <a:srgbClr val="131413"/>
                </a:solidFill>
                <a:latin typeface="Verdana"/>
              </a:rPr>
              <a:t>dulse</a:t>
            </a:r>
            <a:r>
              <a:rPr lang="en-US" sz="900" dirty="0">
                <a:solidFill>
                  <a:srgbClr val="131413"/>
                </a:solidFill>
                <a:latin typeface="Verdana"/>
              </a:rPr>
              <a:t> </a:t>
            </a:r>
            <a:r>
              <a:rPr lang="pt-BR" sz="900" dirty="0">
                <a:solidFill>
                  <a:srgbClr val="131413"/>
                </a:solidFill>
                <a:latin typeface="Verdana"/>
              </a:rPr>
              <a:t>(</a:t>
            </a:r>
            <a:r>
              <a:rPr lang="pt-BR" sz="900" i="1" dirty="0">
                <a:solidFill>
                  <a:srgbClr val="131413"/>
                </a:solidFill>
                <a:latin typeface="Verdana"/>
              </a:rPr>
              <a:t>Palmaria palmata</a:t>
            </a:r>
            <a:r>
              <a:rPr lang="pt-BR" sz="900" dirty="0">
                <a:solidFill>
                  <a:srgbClr val="131413"/>
                </a:solidFill>
                <a:latin typeface="Verdana"/>
              </a:rPr>
              <a:t> (L.) Weber &amp; Mohr). </a:t>
            </a:r>
            <a:r>
              <a:rPr lang="it-IT" sz="900" dirty="0">
                <a:solidFill>
                  <a:srgbClr val="000000"/>
                </a:solidFill>
                <a:latin typeface="Verdana"/>
              </a:rPr>
              <a:t>J Appl Phycol (2013) 25:1777–1791</a:t>
            </a:r>
            <a:endParaRPr lang="da-DK" sz="900" dirty="0">
              <a:solidFill>
                <a:srgbClr val="000000"/>
              </a:solidFill>
              <a:latin typeface="Verdana"/>
            </a:endParaRPr>
          </a:p>
        </p:txBody>
      </p:sp>
      <p:sp>
        <p:nvSpPr>
          <p:cNvPr id="11" name="Rectangle 10"/>
          <p:cNvSpPr/>
          <p:nvPr/>
        </p:nvSpPr>
        <p:spPr bwMode="auto">
          <a:xfrm>
            <a:off x="2998930" y="5877272"/>
            <a:ext cx="7549479" cy="692696"/>
          </a:xfrm>
          <a:prstGeom prst="rect">
            <a:avLst/>
          </a:prstGeom>
          <a:noFill/>
          <a:ln w="28575" cap="flat" cmpd="sng" algn="ctr">
            <a:solidFill>
              <a:srgbClr val="C0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a:defRPr/>
            </a:pPr>
            <a:endParaRPr lang="da-DK">
              <a:solidFill>
                <a:srgbClr val="000000"/>
              </a:solidFill>
            </a:endParaRPr>
          </a:p>
        </p:txBody>
      </p:sp>
      <p:sp>
        <p:nvSpPr>
          <p:cNvPr id="12" name="TextBox 11"/>
          <p:cNvSpPr txBox="1"/>
          <p:nvPr/>
        </p:nvSpPr>
        <p:spPr>
          <a:xfrm rot="2006306">
            <a:off x="7940268" y="5212938"/>
            <a:ext cx="1296144" cy="338554"/>
          </a:xfrm>
          <a:prstGeom prst="rect">
            <a:avLst/>
          </a:prstGeom>
          <a:noFill/>
          <a:ln w="28575">
            <a:solidFill>
              <a:srgbClr val="C00000"/>
            </a:solidFill>
          </a:ln>
        </p:spPr>
        <p:txBody>
          <a:bodyPr wrap="square" rtlCol="0">
            <a:spAutoFit/>
          </a:bodyPr>
          <a:lstStyle/>
          <a:p>
            <a:pPr>
              <a:defRPr/>
            </a:pPr>
            <a:r>
              <a:rPr lang="da-DK" dirty="0">
                <a:solidFill>
                  <a:srgbClr val="C00000"/>
                </a:solidFill>
              </a:rPr>
              <a:t>Non-</a:t>
            </a:r>
            <a:r>
              <a:rPr lang="da-DK" dirty="0" err="1">
                <a:solidFill>
                  <a:srgbClr val="C00000"/>
                </a:solidFill>
              </a:rPr>
              <a:t>novel</a:t>
            </a:r>
            <a:endParaRPr lang="da-DK" dirty="0">
              <a:solidFill>
                <a:srgbClr val="C00000"/>
              </a:solidFill>
            </a:endParaRPr>
          </a:p>
        </p:txBody>
      </p:sp>
    </p:spTree>
    <p:extLst>
      <p:ext uri="{BB962C8B-B14F-4D97-AF65-F5344CB8AC3E}">
        <p14:creationId xmlns:p14="http://schemas.microsoft.com/office/powerpoint/2010/main" val="2351714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From a regulatory point of view</a:t>
            </a:r>
            <a:r>
              <a:rPr lang="mr-IN" dirty="0"/>
              <a:t>…</a:t>
            </a:r>
            <a:r>
              <a:rPr lang="da-DK" dirty="0"/>
              <a:t> </a:t>
            </a:r>
            <a:r>
              <a:rPr lang="da-DK" dirty="0" err="1"/>
              <a:t>challenges</a:t>
            </a:r>
            <a:endParaRPr lang="en-US" dirty="0"/>
          </a:p>
        </p:txBody>
      </p:sp>
      <p:sp>
        <p:nvSpPr>
          <p:cNvPr id="5" name="Slide Number Placeholder 4"/>
          <p:cNvSpPr>
            <a:spLocks noGrp="1"/>
          </p:cNvSpPr>
          <p:nvPr>
            <p:ph type="sldNum" sz="quarter" idx="12"/>
          </p:nvPr>
        </p:nvSpPr>
        <p:spPr/>
        <p:txBody>
          <a:bodyPr/>
          <a:lstStyle/>
          <a:p>
            <a:fld id="{103EA872-A674-449B-A120-B97244F8E91D}" type="slidenum">
              <a:rPr lang="da-DK" smtClean="0"/>
              <a:pPr/>
              <a:t>54</a:t>
            </a:fld>
            <a:endParaRPr lang="da-DK"/>
          </a:p>
        </p:txBody>
      </p:sp>
      <p:sp>
        <p:nvSpPr>
          <p:cNvPr id="6" name="Content Placeholder 2"/>
          <p:cNvSpPr>
            <a:spLocks noGrp="1"/>
          </p:cNvSpPr>
          <p:nvPr>
            <p:ph idx="1"/>
          </p:nvPr>
        </p:nvSpPr>
        <p:spPr>
          <a:xfrm>
            <a:off x="622300" y="1657934"/>
            <a:ext cx="11017250" cy="4795402"/>
          </a:xfrm>
        </p:spPr>
        <p:txBody>
          <a:bodyPr/>
          <a:lstStyle/>
          <a:p>
            <a:pPr marL="0" indent="0">
              <a:lnSpc>
                <a:spcPct val="130000"/>
              </a:lnSpc>
              <a:buNone/>
            </a:pPr>
            <a:r>
              <a:rPr lang="en-US" dirty="0"/>
              <a:t>There are two EU regulations that most closely affect production and commercialization of microalgae-based products for food: </a:t>
            </a:r>
            <a:r>
              <a:rPr lang="en-US" b="1" dirty="0"/>
              <a:t>The Regulation on Food Safety </a:t>
            </a:r>
            <a:r>
              <a:rPr lang="en-US" dirty="0"/>
              <a:t>and </a:t>
            </a:r>
            <a:r>
              <a:rPr lang="en-US" b="1" dirty="0"/>
              <a:t>The Regulation on Novel Food and Novel Food Ingredients</a:t>
            </a:r>
          </a:p>
          <a:p>
            <a:pPr marL="0" indent="0">
              <a:lnSpc>
                <a:spcPct val="130000"/>
              </a:lnSpc>
              <a:buNone/>
            </a:pPr>
            <a:endParaRPr lang="en-US" i="1" dirty="0"/>
          </a:p>
          <a:p>
            <a:pPr marL="0" indent="0">
              <a:lnSpc>
                <a:spcPct val="130000"/>
              </a:lnSpc>
              <a:buNone/>
            </a:pPr>
            <a:r>
              <a:rPr lang="en-US" i="1" dirty="0"/>
              <a:t>Spirulina</a:t>
            </a:r>
          </a:p>
          <a:p>
            <a:pPr marL="0" indent="0">
              <a:lnSpc>
                <a:spcPct val="130000"/>
              </a:lnSpc>
              <a:buNone/>
            </a:pPr>
            <a:r>
              <a:rPr lang="en-US" i="1" dirty="0"/>
              <a:t>Chlorella</a:t>
            </a:r>
          </a:p>
          <a:p>
            <a:pPr marL="0" indent="0">
              <a:lnSpc>
                <a:spcPct val="130000"/>
              </a:lnSpc>
              <a:buNone/>
            </a:pPr>
            <a:r>
              <a:rPr lang="en-US" i="1" dirty="0" err="1"/>
              <a:t>Dunaliella</a:t>
            </a:r>
            <a:endParaRPr lang="en-US" i="1" dirty="0"/>
          </a:p>
          <a:p>
            <a:pPr marL="0" indent="0">
              <a:lnSpc>
                <a:spcPct val="130000"/>
              </a:lnSpc>
              <a:buNone/>
            </a:pPr>
            <a:r>
              <a:rPr lang="en-US" i="1" dirty="0" err="1"/>
              <a:t>Haematococcus</a:t>
            </a:r>
            <a:endParaRPr lang="en-US" i="1" dirty="0"/>
          </a:p>
          <a:p>
            <a:pPr marL="0" indent="0">
              <a:lnSpc>
                <a:spcPct val="130000"/>
              </a:lnSpc>
              <a:buNone/>
            </a:pPr>
            <a:r>
              <a:rPr lang="en-US" i="1" dirty="0" err="1"/>
              <a:t>Tetraselmis</a:t>
            </a:r>
            <a:endParaRPr lang="en-US" dirty="0"/>
          </a:p>
          <a:p>
            <a:pPr>
              <a:lnSpc>
                <a:spcPct val="130000"/>
              </a:lnSpc>
            </a:pPr>
            <a:endParaRPr lang="en-US" dirty="0"/>
          </a:p>
          <a:p>
            <a:endParaRPr lang="en-US" dirty="0"/>
          </a:p>
        </p:txBody>
      </p:sp>
      <p:sp>
        <p:nvSpPr>
          <p:cNvPr id="7" name="Right Brace 6"/>
          <p:cNvSpPr/>
          <p:nvPr/>
        </p:nvSpPr>
        <p:spPr bwMode="auto">
          <a:xfrm>
            <a:off x="2638822" y="3140968"/>
            <a:ext cx="288032" cy="2304256"/>
          </a:xfrm>
          <a:prstGeom prst="rightBrace">
            <a:avLst/>
          </a:prstGeom>
          <a:ln>
            <a:headEnd type="none" w="med" len="med"/>
            <a:tailEnd type="none" w="med" len="med"/>
          </a:ln>
        </p:spPr>
        <p:style>
          <a:lnRef idx="3">
            <a:schemeClr val="dk1"/>
          </a:lnRef>
          <a:fillRef idx="0">
            <a:schemeClr val="dk1"/>
          </a:fillRef>
          <a:effectRef idx="2">
            <a:schemeClr val="dk1"/>
          </a:effectRef>
          <a:fontRef idx="minor">
            <a:schemeClr val="tx1"/>
          </a:fontRef>
        </p:style>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600" b="0" i="0" u="none" strike="noStrike" cap="none" normalizeH="0" baseline="0">
              <a:ln>
                <a:noFill/>
              </a:ln>
              <a:solidFill>
                <a:schemeClr val="tx1"/>
              </a:solidFill>
              <a:effectLst/>
              <a:latin typeface="Verdana" pitchFamily="34" charset="0"/>
              <a:ea typeface="ＭＳ Ｐゴシック" pitchFamily="-80" charset="-128"/>
            </a:endParaRPr>
          </a:p>
        </p:txBody>
      </p:sp>
      <p:sp>
        <p:nvSpPr>
          <p:cNvPr id="8" name="TextBox 7"/>
          <p:cNvSpPr txBox="1"/>
          <p:nvPr/>
        </p:nvSpPr>
        <p:spPr>
          <a:xfrm>
            <a:off x="3011575" y="4123819"/>
            <a:ext cx="1903085" cy="338554"/>
          </a:xfrm>
          <a:prstGeom prst="rect">
            <a:avLst/>
          </a:prstGeom>
          <a:noFill/>
        </p:spPr>
        <p:txBody>
          <a:bodyPr wrap="none" rtlCol="0">
            <a:spAutoFit/>
          </a:bodyPr>
          <a:lstStyle/>
          <a:p>
            <a:r>
              <a:rPr lang="en-US" b="1"/>
              <a:t>GRAS category</a:t>
            </a:r>
          </a:p>
        </p:txBody>
      </p:sp>
      <p:sp>
        <p:nvSpPr>
          <p:cNvPr id="9" name="Rectangle 8"/>
          <p:cNvSpPr/>
          <p:nvPr/>
        </p:nvSpPr>
        <p:spPr>
          <a:xfrm>
            <a:off x="5338837" y="3817581"/>
            <a:ext cx="1584176" cy="951030"/>
          </a:xfrm>
          <a:prstGeom prst="rect">
            <a:avLst/>
          </a:prstGeom>
        </p:spPr>
        <p:txBody>
          <a:bodyPr wrap="square">
            <a:spAutoFit/>
          </a:bodyPr>
          <a:lstStyle/>
          <a:p>
            <a:pPr marL="0" indent="0">
              <a:lnSpc>
                <a:spcPct val="130000"/>
              </a:lnSpc>
              <a:buNone/>
            </a:pPr>
            <a:r>
              <a:rPr lang="en-US" sz="1800" i="1"/>
              <a:t>Spirulina</a:t>
            </a:r>
          </a:p>
          <a:p>
            <a:pPr marL="0" indent="0">
              <a:lnSpc>
                <a:spcPct val="130000"/>
              </a:lnSpc>
              <a:buNone/>
            </a:pPr>
            <a:r>
              <a:rPr lang="en-US" sz="1800" i="1"/>
              <a:t>Chlorella</a:t>
            </a:r>
          </a:p>
        </p:txBody>
      </p:sp>
      <p:sp>
        <p:nvSpPr>
          <p:cNvPr id="10" name="Right Brace 9"/>
          <p:cNvSpPr/>
          <p:nvPr/>
        </p:nvSpPr>
        <p:spPr bwMode="auto">
          <a:xfrm>
            <a:off x="6527254" y="3501008"/>
            <a:ext cx="288032" cy="1512168"/>
          </a:xfrm>
          <a:prstGeom prst="rightBrace">
            <a:avLst/>
          </a:prstGeom>
          <a:ln>
            <a:headEnd type="none" w="med" len="med"/>
            <a:tailEnd type="none" w="med" len="med"/>
          </a:ln>
        </p:spPr>
        <p:style>
          <a:lnRef idx="3">
            <a:schemeClr val="dk1"/>
          </a:lnRef>
          <a:fillRef idx="0">
            <a:schemeClr val="dk1"/>
          </a:fillRef>
          <a:effectRef idx="2">
            <a:schemeClr val="dk1"/>
          </a:effectRef>
          <a:fontRef idx="minor">
            <a:schemeClr val="tx1"/>
          </a:fontRef>
        </p:style>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600" b="0" i="0" u="none" strike="noStrike" cap="none" normalizeH="0" baseline="0">
              <a:ln>
                <a:noFill/>
              </a:ln>
              <a:solidFill>
                <a:schemeClr val="tx1"/>
              </a:solidFill>
              <a:effectLst/>
              <a:latin typeface="Verdana" pitchFamily="34" charset="0"/>
              <a:ea typeface="ＭＳ Ｐゴシック" pitchFamily="-80" charset="-128"/>
            </a:endParaRPr>
          </a:p>
        </p:txBody>
      </p:sp>
      <p:sp>
        <p:nvSpPr>
          <p:cNvPr id="11" name="TextBox 10"/>
          <p:cNvSpPr txBox="1"/>
          <p:nvPr/>
        </p:nvSpPr>
        <p:spPr>
          <a:xfrm>
            <a:off x="6932905" y="4087815"/>
            <a:ext cx="4874285" cy="338554"/>
          </a:xfrm>
          <a:prstGeom prst="rect">
            <a:avLst/>
          </a:prstGeom>
          <a:noFill/>
        </p:spPr>
        <p:txBody>
          <a:bodyPr wrap="square" rtlCol="0">
            <a:spAutoFit/>
          </a:bodyPr>
          <a:lstStyle/>
          <a:p>
            <a:r>
              <a:rPr lang="en-US" b="1"/>
              <a:t>Food approved in EU as a whole biomass</a:t>
            </a:r>
          </a:p>
        </p:txBody>
      </p:sp>
      <p:sp>
        <p:nvSpPr>
          <p:cNvPr id="3" name="TextBox 2">
            <a:extLst>
              <a:ext uri="{FF2B5EF4-FFF2-40B4-BE49-F238E27FC236}">
                <a16:creationId xmlns:a16="http://schemas.microsoft.com/office/drawing/2014/main" id="{E83A31FE-C1D2-3754-D767-B3043D218EC7}"/>
              </a:ext>
            </a:extLst>
          </p:cNvPr>
          <p:cNvSpPr txBox="1"/>
          <p:nvPr/>
        </p:nvSpPr>
        <p:spPr>
          <a:xfrm>
            <a:off x="4413721" y="2648183"/>
            <a:ext cx="1001877" cy="246221"/>
          </a:xfrm>
          <a:prstGeom prst="rect">
            <a:avLst/>
          </a:prstGeom>
          <a:noFill/>
        </p:spPr>
        <p:txBody>
          <a:bodyPr wrap="none" lIns="0" tIns="0" rIns="0" bIns="0" rtlCol="0">
            <a:spAutoFit/>
          </a:bodyPr>
          <a:lstStyle/>
          <a:p>
            <a:pPr algn="l">
              <a:spcBef>
                <a:spcPts val="432"/>
              </a:spcBef>
            </a:pPr>
            <a:r>
              <a:rPr lang="da-DK" dirty="0" err="1">
                <a:latin typeface="+mn-lt"/>
              </a:rPr>
              <a:t>Microalgae</a:t>
            </a:r>
            <a:endParaRPr lang="da-DK" dirty="0">
              <a:latin typeface="+mn-lt"/>
            </a:endParaRPr>
          </a:p>
        </p:txBody>
      </p:sp>
      <p:sp>
        <p:nvSpPr>
          <p:cNvPr id="4" name="TextBox 3">
            <a:extLst>
              <a:ext uri="{FF2B5EF4-FFF2-40B4-BE49-F238E27FC236}">
                <a16:creationId xmlns:a16="http://schemas.microsoft.com/office/drawing/2014/main" id="{914CB2BC-EC64-575B-B045-20099F3B3ED0}"/>
              </a:ext>
            </a:extLst>
          </p:cNvPr>
          <p:cNvSpPr txBox="1"/>
          <p:nvPr/>
        </p:nvSpPr>
        <p:spPr>
          <a:xfrm>
            <a:off x="4425131" y="5874915"/>
            <a:ext cx="3920945" cy="246221"/>
          </a:xfrm>
          <a:prstGeom prst="rect">
            <a:avLst/>
          </a:prstGeom>
          <a:noFill/>
        </p:spPr>
        <p:txBody>
          <a:bodyPr wrap="none" lIns="0" tIns="0" rIns="0" bIns="0" rtlCol="0">
            <a:spAutoFit/>
          </a:bodyPr>
          <a:lstStyle/>
          <a:p>
            <a:pPr algn="l">
              <a:spcBef>
                <a:spcPts val="432"/>
              </a:spcBef>
            </a:pPr>
            <a:r>
              <a:rPr lang="da-DK" dirty="0">
                <a:latin typeface="+mn-lt"/>
              </a:rPr>
              <a:t>Seaweed </a:t>
            </a:r>
            <a:r>
              <a:rPr lang="da-DK" dirty="0" err="1">
                <a:latin typeface="+mn-lt"/>
              </a:rPr>
              <a:t>also</a:t>
            </a:r>
            <a:r>
              <a:rPr lang="da-DK" dirty="0">
                <a:latin typeface="+mn-lt"/>
              </a:rPr>
              <a:t> </a:t>
            </a:r>
            <a:r>
              <a:rPr lang="da-DK" dirty="0" err="1">
                <a:latin typeface="+mn-lt"/>
              </a:rPr>
              <a:t>few</a:t>
            </a:r>
            <a:r>
              <a:rPr lang="da-DK" dirty="0">
                <a:latin typeface="+mn-lt"/>
              </a:rPr>
              <a:t> species </a:t>
            </a:r>
            <a:r>
              <a:rPr lang="da-DK" dirty="0" err="1">
                <a:latin typeface="+mn-lt"/>
              </a:rPr>
              <a:t>certified</a:t>
            </a:r>
            <a:r>
              <a:rPr lang="da-DK" dirty="0">
                <a:latin typeface="+mn-lt"/>
              </a:rPr>
              <a:t> as food</a:t>
            </a:r>
          </a:p>
        </p:txBody>
      </p:sp>
    </p:spTree>
    <p:extLst>
      <p:ext uri="{BB962C8B-B14F-4D97-AF65-F5344CB8AC3E}">
        <p14:creationId xmlns:p14="http://schemas.microsoft.com/office/powerpoint/2010/main" val="157563343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58702" y="148616"/>
            <a:ext cx="7923550" cy="1143000"/>
          </a:xfrm>
        </p:spPr>
        <p:txBody>
          <a:bodyPr/>
          <a:lstStyle/>
          <a:p>
            <a:r>
              <a:rPr lang="da-DK" dirty="0" err="1"/>
              <a:t>Novel</a:t>
            </a:r>
            <a:r>
              <a:rPr lang="da-DK" dirty="0"/>
              <a:t> </a:t>
            </a:r>
            <a:r>
              <a:rPr lang="da-DK" dirty="0" err="1"/>
              <a:t>food</a:t>
            </a:r>
            <a:r>
              <a:rPr lang="da-DK" dirty="0"/>
              <a:t>- </a:t>
            </a:r>
            <a:r>
              <a:rPr lang="da-DK" dirty="0" err="1"/>
              <a:t>how</a:t>
            </a:r>
            <a:r>
              <a:rPr lang="da-DK" dirty="0"/>
              <a:t> do </a:t>
            </a:r>
            <a:r>
              <a:rPr lang="da-DK" dirty="0" err="1"/>
              <a:t>you</a:t>
            </a:r>
            <a:r>
              <a:rPr lang="da-DK" dirty="0"/>
              <a:t> know?</a:t>
            </a:r>
          </a:p>
        </p:txBody>
      </p:sp>
      <p:sp>
        <p:nvSpPr>
          <p:cNvPr id="3" name="Content Placeholder 2"/>
          <p:cNvSpPr>
            <a:spLocks noGrp="1"/>
          </p:cNvSpPr>
          <p:nvPr>
            <p:ph idx="1"/>
          </p:nvPr>
        </p:nvSpPr>
        <p:spPr>
          <a:xfrm>
            <a:off x="3079206" y="1449388"/>
            <a:ext cx="7468933" cy="4795402"/>
          </a:xfrm>
        </p:spPr>
        <p:txBody>
          <a:bodyPr/>
          <a:lstStyle/>
          <a:p>
            <a:pPr marL="0" indent="0">
              <a:buNone/>
            </a:pPr>
            <a:r>
              <a:rPr lang="en-US" sz="1400" dirty="0"/>
              <a:t>I started out by saying that it is the Novel Food Catalogue…</a:t>
            </a:r>
          </a:p>
          <a:p>
            <a:r>
              <a:rPr lang="en-US" sz="1400" dirty="0"/>
              <a:t>BUT also include food that </a:t>
            </a:r>
            <a:r>
              <a:rPr lang="en-US" sz="1400" b="1" dirty="0"/>
              <a:t>have (non-novel) or have NOT </a:t>
            </a:r>
            <a:r>
              <a:rPr lang="en-US" sz="1400" dirty="0"/>
              <a:t>yet been documented as commonly eaten before May 15 1997 in EU </a:t>
            </a:r>
          </a:p>
          <a:p>
            <a:r>
              <a:rPr lang="en-US" sz="1400" b="1" dirty="0"/>
              <a:t>authorized as novel food </a:t>
            </a:r>
            <a:r>
              <a:rPr lang="en-US" sz="1400" dirty="0"/>
              <a:t>goes on a list (downloadable document)</a:t>
            </a:r>
          </a:p>
          <a:p>
            <a:r>
              <a:rPr lang="en-US" sz="1400" dirty="0"/>
              <a:t>… so it’s alright if you are confused… </a:t>
            </a:r>
          </a:p>
          <a:p>
            <a:pPr lvl="1"/>
            <a:r>
              <a:rPr lang="en-US" sz="1200" dirty="0"/>
              <a:t>(I have tried to approach the persons in charge with this issue, but only got the answer that “article 4” states…. But nothing regarding that they confuse us!)</a:t>
            </a:r>
            <a:endParaRPr lang="da-DK" sz="1200" dirty="0"/>
          </a:p>
        </p:txBody>
      </p:sp>
      <p:sp>
        <p:nvSpPr>
          <p:cNvPr id="5" name="Footer Placeholder 4"/>
          <p:cNvSpPr>
            <a:spLocks noGrp="1"/>
          </p:cNvSpPr>
          <p:nvPr>
            <p:ph type="ftr" sz="quarter" idx="4294967295"/>
          </p:nvPr>
        </p:nvSpPr>
        <p:spPr/>
        <p:txBody>
          <a:bodyPr/>
          <a:lstStyle/>
          <a:p>
            <a:pPr algn="r">
              <a:spcBef>
                <a:spcPct val="50000"/>
              </a:spcBef>
              <a:defRPr/>
            </a:pPr>
            <a:endParaRPr lang="da-DK" sz="900" dirty="0">
              <a:solidFill>
                <a:srgbClr val="000000"/>
              </a:solidFill>
              <a:latin typeface="Verdana" pitchFamily="34" charset="0"/>
            </a:endParaRPr>
          </a:p>
        </p:txBody>
      </p:sp>
      <p:sp>
        <p:nvSpPr>
          <p:cNvPr id="6" name="Slide Number Placeholder 5"/>
          <p:cNvSpPr>
            <a:spLocks noGrp="1"/>
          </p:cNvSpPr>
          <p:nvPr>
            <p:ph type="sldNum" sz="quarter" idx="4294967295"/>
          </p:nvPr>
        </p:nvSpPr>
        <p:spPr>
          <a:xfrm>
            <a:off x="10099324" y="6493010"/>
            <a:ext cx="448814" cy="306000"/>
          </a:xfrm>
        </p:spPr>
        <p:txBody>
          <a:bodyPr/>
          <a:lstStyle/>
          <a:p>
            <a:pPr>
              <a:defRPr/>
            </a:pPr>
            <a:fld id="{103EA872-A674-449B-A120-B97244F8E91D}" type="slidenum">
              <a:rPr lang="da-DK" sz="900" b="0">
                <a:solidFill>
                  <a:srgbClr val="000000"/>
                </a:solidFill>
                <a:latin typeface="Verdana" pitchFamily="34" charset="0"/>
              </a:rPr>
              <a:pPr>
                <a:defRPr/>
              </a:pPr>
              <a:t>55</a:t>
            </a:fld>
            <a:endParaRPr lang="da-DK" sz="900" b="0" dirty="0">
              <a:solidFill>
                <a:srgbClr val="000000"/>
              </a:solidFill>
              <a:latin typeface="Verdana" pitchFamily="34" charset="0"/>
            </a:endParaRPr>
          </a:p>
        </p:txBody>
      </p:sp>
      <p:pic>
        <p:nvPicPr>
          <p:cNvPr id="7" name="Picture 6"/>
          <p:cNvPicPr>
            <a:picLocks noChangeAspect="1"/>
          </p:cNvPicPr>
          <p:nvPr/>
        </p:nvPicPr>
        <p:blipFill rotWithShape="1">
          <a:blip r:embed="rId2"/>
          <a:srcRect l="10614" t="11922" r="11162" b="26485"/>
          <a:stretch/>
        </p:blipFill>
        <p:spPr>
          <a:xfrm>
            <a:off x="3068023" y="3212976"/>
            <a:ext cx="6469156" cy="2864912"/>
          </a:xfrm>
          <a:prstGeom prst="rect">
            <a:avLst/>
          </a:prstGeom>
        </p:spPr>
      </p:pic>
      <p:sp>
        <p:nvSpPr>
          <p:cNvPr id="8" name="Rectangle 7"/>
          <p:cNvSpPr/>
          <p:nvPr/>
        </p:nvSpPr>
        <p:spPr>
          <a:xfrm>
            <a:off x="3079205" y="6237312"/>
            <a:ext cx="7468933" cy="261610"/>
          </a:xfrm>
          <a:prstGeom prst="rect">
            <a:avLst/>
          </a:prstGeom>
        </p:spPr>
        <p:txBody>
          <a:bodyPr wrap="square">
            <a:spAutoFit/>
          </a:bodyPr>
          <a:lstStyle/>
          <a:p>
            <a:pPr>
              <a:defRPr/>
            </a:pPr>
            <a:r>
              <a:rPr lang="da-DK" sz="1100" dirty="0">
                <a:solidFill>
                  <a:srgbClr val="000000"/>
                </a:solidFill>
              </a:rPr>
              <a:t>http://ec.europa.eu/food/safety/novel_food/catalogue/search/public/index.cfm</a:t>
            </a:r>
          </a:p>
        </p:txBody>
      </p:sp>
    </p:spTree>
    <p:extLst>
      <p:ext uri="{BB962C8B-B14F-4D97-AF65-F5344CB8AC3E}">
        <p14:creationId xmlns:p14="http://schemas.microsoft.com/office/powerpoint/2010/main" val="795902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dirty="0" err="1"/>
              <a:t>Novel</a:t>
            </a:r>
            <a:r>
              <a:rPr lang="da-DK" dirty="0"/>
              <a:t> INGREDIENTS</a:t>
            </a:r>
          </a:p>
        </p:txBody>
      </p:sp>
      <p:sp>
        <p:nvSpPr>
          <p:cNvPr id="4" name="Slide Number Placeholder 3"/>
          <p:cNvSpPr>
            <a:spLocks noGrp="1"/>
          </p:cNvSpPr>
          <p:nvPr>
            <p:ph type="sldNum" sz="quarter" idx="4"/>
          </p:nvPr>
        </p:nvSpPr>
        <p:spPr>
          <a:xfrm>
            <a:off x="609600" y="6477000"/>
            <a:ext cx="306000" cy="306000"/>
          </a:xfrm>
          <a:prstGeom prst="rect">
            <a:avLst/>
          </a:prstGeom>
        </p:spPr>
        <p:txBody>
          <a:bodyPr vert="horz" lIns="0" tIns="0" rIns="0" bIns="0" rtlCol="0" anchor="t" anchorCtr="0"/>
          <a:lstStyle>
            <a:defPPr>
              <a:defRPr lang="da-DK"/>
            </a:defPPr>
            <a:lvl1pPr algn="l" rtl="0" fontAlgn="base">
              <a:spcBef>
                <a:spcPct val="50000"/>
              </a:spcBef>
              <a:spcAft>
                <a:spcPct val="0"/>
              </a:spcAft>
              <a:defRPr sz="900" kern="1200">
                <a:solidFill>
                  <a:schemeClr val="tx1"/>
                </a:solidFill>
                <a:latin typeface="Verdana" pitchFamily="34" charset="0"/>
                <a:ea typeface="ＭＳ Ｐゴシック" pitchFamily="-80" charset="-128"/>
                <a:cs typeface="+mn-cs"/>
              </a:defRPr>
            </a:lvl1pPr>
            <a:lvl2pPr marL="457200" algn="l" rtl="0" fontAlgn="base">
              <a:spcBef>
                <a:spcPct val="50000"/>
              </a:spcBef>
              <a:spcAft>
                <a:spcPct val="0"/>
              </a:spcAft>
              <a:defRPr sz="1600" kern="1200">
                <a:solidFill>
                  <a:schemeClr val="tx1"/>
                </a:solidFill>
                <a:latin typeface="Verdana" pitchFamily="34" charset="0"/>
                <a:ea typeface="ＭＳ Ｐゴシック" pitchFamily="-80" charset="-128"/>
                <a:cs typeface="+mn-cs"/>
              </a:defRPr>
            </a:lvl2pPr>
            <a:lvl3pPr marL="914400" algn="l" rtl="0" fontAlgn="base">
              <a:spcBef>
                <a:spcPct val="50000"/>
              </a:spcBef>
              <a:spcAft>
                <a:spcPct val="0"/>
              </a:spcAft>
              <a:defRPr sz="1600" kern="1200">
                <a:solidFill>
                  <a:schemeClr val="tx1"/>
                </a:solidFill>
                <a:latin typeface="Verdana" pitchFamily="34" charset="0"/>
                <a:ea typeface="ＭＳ Ｐゴシック" pitchFamily="-80" charset="-128"/>
                <a:cs typeface="+mn-cs"/>
              </a:defRPr>
            </a:lvl3pPr>
            <a:lvl4pPr marL="1371600" algn="l" rtl="0" fontAlgn="base">
              <a:spcBef>
                <a:spcPct val="50000"/>
              </a:spcBef>
              <a:spcAft>
                <a:spcPct val="0"/>
              </a:spcAft>
              <a:defRPr sz="1600" kern="1200">
                <a:solidFill>
                  <a:schemeClr val="tx1"/>
                </a:solidFill>
                <a:latin typeface="Verdana" pitchFamily="34" charset="0"/>
                <a:ea typeface="ＭＳ Ｐゴシック" pitchFamily="-80" charset="-128"/>
                <a:cs typeface="+mn-cs"/>
              </a:defRPr>
            </a:lvl4pPr>
            <a:lvl5pPr marL="1828800" algn="l" rtl="0" fontAlgn="base">
              <a:spcBef>
                <a:spcPct val="50000"/>
              </a:spcBef>
              <a:spcAft>
                <a:spcPct val="0"/>
              </a:spcAft>
              <a:defRPr sz="1600" kern="1200">
                <a:solidFill>
                  <a:schemeClr val="tx1"/>
                </a:solidFill>
                <a:latin typeface="Verdana" pitchFamily="34" charset="0"/>
                <a:ea typeface="ＭＳ Ｐゴシック" pitchFamily="-80" charset="-128"/>
                <a:cs typeface="+mn-cs"/>
              </a:defRPr>
            </a:lvl5pPr>
            <a:lvl6pPr marL="2286000" algn="l" defTabSz="914400" rtl="0" eaLnBrk="1" latinLnBrk="0" hangingPunct="1">
              <a:defRPr sz="1600" kern="1200">
                <a:solidFill>
                  <a:schemeClr val="tx1"/>
                </a:solidFill>
                <a:latin typeface="Verdana" pitchFamily="34" charset="0"/>
                <a:ea typeface="ＭＳ Ｐゴシック" pitchFamily="-80" charset="-128"/>
                <a:cs typeface="+mn-cs"/>
              </a:defRPr>
            </a:lvl6pPr>
            <a:lvl7pPr marL="2743200" algn="l" defTabSz="914400" rtl="0" eaLnBrk="1" latinLnBrk="0" hangingPunct="1">
              <a:defRPr sz="1600" kern="1200">
                <a:solidFill>
                  <a:schemeClr val="tx1"/>
                </a:solidFill>
                <a:latin typeface="Verdana" pitchFamily="34" charset="0"/>
                <a:ea typeface="ＭＳ Ｐゴシック" pitchFamily="-80" charset="-128"/>
                <a:cs typeface="+mn-cs"/>
              </a:defRPr>
            </a:lvl7pPr>
            <a:lvl8pPr marL="3200400" algn="l" defTabSz="914400" rtl="0" eaLnBrk="1" latinLnBrk="0" hangingPunct="1">
              <a:defRPr sz="1600" kern="1200">
                <a:solidFill>
                  <a:schemeClr val="tx1"/>
                </a:solidFill>
                <a:latin typeface="Verdana" pitchFamily="34" charset="0"/>
                <a:ea typeface="ＭＳ Ｐゴシック" pitchFamily="-80" charset="-128"/>
                <a:cs typeface="+mn-cs"/>
              </a:defRPr>
            </a:lvl8pPr>
            <a:lvl9pPr marL="3657600" algn="l" defTabSz="914400" rtl="0" eaLnBrk="1" latinLnBrk="0" hangingPunct="1">
              <a:defRPr sz="1600" kern="1200">
                <a:solidFill>
                  <a:schemeClr val="tx1"/>
                </a:solidFill>
                <a:latin typeface="Verdana" pitchFamily="34" charset="0"/>
                <a:ea typeface="ＭＳ Ｐゴシック" pitchFamily="-80" charset="-128"/>
                <a:cs typeface="+mn-cs"/>
              </a:defRPr>
            </a:lvl9pPr>
          </a:lstStyle>
          <a:p>
            <a:pPr>
              <a:defRPr/>
            </a:pPr>
            <a:fld id="{103EA872-A674-449B-A120-B97244F8E91D}" type="slidenum">
              <a:rPr lang="da-DK" smtClean="0"/>
              <a:pPr>
                <a:defRPr/>
              </a:pPr>
              <a:t>56</a:t>
            </a:fld>
            <a:endParaRPr lang="da-DK" sz="900" dirty="0">
              <a:solidFill>
                <a:srgbClr val="000000"/>
              </a:solidFill>
            </a:endParaRPr>
          </a:p>
        </p:txBody>
      </p:sp>
      <p:pic>
        <p:nvPicPr>
          <p:cNvPr id="9" name="Picture 8"/>
          <p:cNvPicPr>
            <a:picLocks noChangeAspect="1"/>
          </p:cNvPicPr>
          <p:nvPr/>
        </p:nvPicPr>
        <p:blipFill rotWithShape="1">
          <a:blip r:embed="rId2"/>
          <a:srcRect l="21650" t="25500" r="18500" b="19900"/>
          <a:stretch/>
        </p:blipFill>
        <p:spPr>
          <a:xfrm rot="20819367">
            <a:off x="1347310" y="2627402"/>
            <a:ext cx="4911315" cy="2520280"/>
          </a:xfrm>
          <a:prstGeom prst="rect">
            <a:avLst/>
          </a:prstGeom>
          <a:ln w="28575">
            <a:solidFill>
              <a:srgbClr val="C00000"/>
            </a:solidFill>
          </a:ln>
        </p:spPr>
      </p:pic>
      <p:sp>
        <p:nvSpPr>
          <p:cNvPr id="5" name="Date Placeholder 4"/>
          <p:cNvSpPr>
            <a:spLocks noGrp="1"/>
          </p:cNvSpPr>
          <p:nvPr>
            <p:ph type="dt" sz="half" idx="2"/>
          </p:nvPr>
        </p:nvSpPr>
        <p:spPr>
          <a:xfrm>
            <a:off x="7618800" y="6476999"/>
            <a:ext cx="763200" cy="306000"/>
          </a:xfrm>
          <a:prstGeom prst="rect">
            <a:avLst/>
          </a:prstGeom>
        </p:spPr>
        <p:txBody>
          <a:bodyPr vert="horz" lIns="0" tIns="0" rIns="0" bIns="0" rtlCol="0" anchor="t" anchorCtr="0"/>
          <a:lstStyle>
            <a:defPPr>
              <a:defRPr lang="da-DK"/>
            </a:defPPr>
            <a:lvl1pPr algn="r" rtl="0" fontAlgn="base">
              <a:spcBef>
                <a:spcPct val="50000"/>
              </a:spcBef>
              <a:spcAft>
                <a:spcPct val="0"/>
              </a:spcAft>
              <a:defRPr sz="900" kern="1200">
                <a:solidFill>
                  <a:schemeClr val="tx1"/>
                </a:solidFill>
                <a:latin typeface="Verdana" pitchFamily="34" charset="0"/>
                <a:ea typeface="ＭＳ Ｐゴシック" pitchFamily="-80" charset="-128"/>
                <a:cs typeface="+mn-cs"/>
              </a:defRPr>
            </a:lvl1pPr>
            <a:lvl2pPr marL="457200" algn="l" rtl="0" fontAlgn="base">
              <a:spcBef>
                <a:spcPct val="50000"/>
              </a:spcBef>
              <a:spcAft>
                <a:spcPct val="0"/>
              </a:spcAft>
              <a:defRPr sz="1600" kern="1200">
                <a:solidFill>
                  <a:schemeClr val="tx1"/>
                </a:solidFill>
                <a:latin typeface="Verdana" pitchFamily="34" charset="0"/>
                <a:ea typeface="ＭＳ Ｐゴシック" pitchFamily="-80" charset="-128"/>
                <a:cs typeface="+mn-cs"/>
              </a:defRPr>
            </a:lvl2pPr>
            <a:lvl3pPr marL="914400" algn="l" rtl="0" fontAlgn="base">
              <a:spcBef>
                <a:spcPct val="50000"/>
              </a:spcBef>
              <a:spcAft>
                <a:spcPct val="0"/>
              </a:spcAft>
              <a:defRPr sz="1600" kern="1200">
                <a:solidFill>
                  <a:schemeClr val="tx1"/>
                </a:solidFill>
                <a:latin typeface="Verdana" pitchFamily="34" charset="0"/>
                <a:ea typeface="ＭＳ Ｐゴシック" pitchFamily="-80" charset="-128"/>
                <a:cs typeface="+mn-cs"/>
              </a:defRPr>
            </a:lvl3pPr>
            <a:lvl4pPr marL="1371600" algn="l" rtl="0" fontAlgn="base">
              <a:spcBef>
                <a:spcPct val="50000"/>
              </a:spcBef>
              <a:spcAft>
                <a:spcPct val="0"/>
              </a:spcAft>
              <a:defRPr sz="1600" kern="1200">
                <a:solidFill>
                  <a:schemeClr val="tx1"/>
                </a:solidFill>
                <a:latin typeface="Verdana" pitchFamily="34" charset="0"/>
                <a:ea typeface="ＭＳ Ｐゴシック" pitchFamily="-80" charset="-128"/>
                <a:cs typeface="+mn-cs"/>
              </a:defRPr>
            </a:lvl4pPr>
            <a:lvl5pPr marL="1828800" algn="l" rtl="0" fontAlgn="base">
              <a:spcBef>
                <a:spcPct val="50000"/>
              </a:spcBef>
              <a:spcAft>
                <a:spcPct val="0"/>
              </a:spcAft>
              <a:defRPr sz="1600" kern="1200">
                <a:solidFill>
                  <a:schemeClr val="tx1"/>
                </a:solidFill>
                <a:latin typeface="Verdana" pitchFamily="34" charset="0"/>
                <a:ea typeface="ＭＳ Ｐゴシック" pitchFamily="-80" charset="-128"/>
                <a:cs typeface="+mn-cs"/>
              </a:defRPr>
            </a:lvl5pPr>
            <a:lvl6pPr marL="2286000" algn="l" defTabSz="914400" rtl="0" eaLnBrk="1" latinLnBrk="0" hangingPunct="1">
              <a:defRPr sz="1600" kern="1200">
                <a:solidFill>
                  <a:schemeClr val="tx1"/>
                </a:solidFill>
                <a:latin typeface="Verdana" pitchFamily="34" charset="0"/>
                <a:ea typeface="ＭＳ Ｐゴシック" pitchFamily="-80" charset="-128"/>
                <a:cs typeface="+mn-cs"/>
              </a:defRPr>
            </a:lvl6pPr>
            <a:lvl7pPr marL="2743200" algn="l" defTabSz="914400" rtl="0" eaLnBrk="1" latinLnBrk="0" hangingPunct="1">
              <a:defRPr sz="1600" kern="1200">
                <a:solidFill>
                  <a:schemeClr val="tx1"/>
                </a:solidFill>
                <a:latin typeface="Verdana" pitchFamily="34" charset="0"/>
                <a:ea typeface="ＭＳ Ｐゴシック" pitchFamily="-80" charset="-128"/>
                <a:cs typeface="+mn-cs"/>
              </a:defRPr>
            </a:lvl7pPr>
            <a:lvl8pPr marL="3200400" algn="l" defTabSz="914400" rtl="0" eaLnBrk="1" latinLnBrk="0" hangingPunct="1">
              <a:defRPr sz="1600" kern="1200">
                <a:solidFill>
                  <a:schemeClr val="tx1"/>
                </a:solidFill>
                <a:latin typeface="Verdana" pitchFamily="34" charset="0"/>
                <a:ea typeface="ＭＳ Ｐゴシック" pitchFamily="-80" charset="-128"/>
                <a:cs typeface="+mn-cs"/>
              </a:defRPr>
            </a:lvl8pPr>
            <a:lvl9pPr marL="3657600" algn="l" defTabSz="914400" rtl="0" eaLnBrk="1" latinLnBrk="0" hangingPunct="1">
              <a:defRPr sz="1600" kern="1200">
                <a:solidFill>
                  <a:schemeClr val="tx1"/>
                </a:solidFill>
                <a:latin typeface="Verdana" pitchFamily="34" charset="0"/>
                <a:ea typeface="ＭＳ Ｐゴシック" pitchFamily="-80" charset="-128"/>
                <a:cs typeface="+mn-cs"/>
              </a:defRPr>
            </a:lvl9pPr>
          </a:lstStyle>
          <a:p>
            <a:pPr algn="r">
              <a:defRPr/>
            </a:pPr>
            <a:fld id="{F11D5A86-5BE1-4A31-A2F7-86B2C5B557AD}" type="datetime3">
              <a:rPr lang="da-DK" smtClean="0"/>
              <a:pPr/>
              <a:t>18.04.2023</a:t>
            </a:fld>
            <a:endParaRPr lang="da-DK" sz="900" dirty="0">
              <a:solidFill>
                <a:srgbClr val="000000"/>
              </a:solidFill>
            </a:endParaRPr>
          </a:p>
        </p:txBody>
      </p:sp>
      <p:sp>
        <p:nvSpPr>
          <p:cNvPr id="10" name="Content Placeholder 2"/>
          <p:cNvSpPr txBox="1">
            <a:spLocks/>
          </p:cNvSpPr>
          <p:nvPr/>
        </p:nvSpPr>
        <p:spPr bwMode="auto">
          <a:xfrm>
            <a:off x="2072320" y="1606099"/>
            <a:ext cx="7983326" cy="47954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t" anchorCtr="0" compatLnSpc="1">
            <a:prstTxWarp prst="textNoShape">
              <a:avLst/>
            </a:prstTxWarp>
          </a:bodyPr>
          <a:lstStyle>
            <a:lvl1pPr marL="188913" indent="-188913" algn="l" rtl="0" eaLnBrk="1" fontAlgn="base" hangingPunct="1">
              <a:spcBef>
                <a:spcPct val="20000"/>
              </a:spcBef>
              <a:spcAft>
                <a:spcPct val="0"/>
              </a:spcAft>
              <a:buChar char="•"/>
              <a:defRPr sz="1600">
                <a:solidFill>
                  <a:schemeClr val="tx1"/>
                </a:solidFill>
                <a:latin typeface="+mn-lt"/>
                <a:ea typeface="+mn-ea"/>
                <a:cs typeface="+mn-cs"/>
              </a:defRPr>
            </a:lvl1pPr>
            <a:lvl2pPr marL="574675" indent="-195263" algn="l" rtl="0" eaLnBrk="1" fontAlgn="base" hangingPunct="1">
              <a:spcBef>
                <a:spcPct val="20000"/>
              </a:spcBef>
              <a:spcAft>
                <a:spcPct val="0"/>
              </a:spcAft>
              <a:buChar char="–"/>
              <a:defRPr sz="1600">
                <a:solidFill>
                  <a:schemeClr val="tx1"/>
                </a:solidFill>
                <a:latin typeface="+mn-lt"/>
                <a:ea typeface="+mn-ea"/>
              </a:defRPr>
            </a:lvl2pPr>
            <a:lvl3pPr marL="1279525" indent="-228600" algn="l" rtl="0" eaLnBrk="1" fontAlgn="base" hangingPunct="1">
              <a:spcBef>
                <a:spcPct val="20000"/>
              </a:spcBef>
              <a:spcAft>
                <a:spcPct val="0"/>
              </a:spcAft>
              <a:buChar char="•"/>
              <a:defRPr sz="1600">
                <a:solidFill>
                  <a:schemeClr val="tx1"/>
                </a:solidFill>
                <a:latin typeface="+mn-lt"/>
                <a:ea typeface="+mn-ea"/>
              </a:defRPr>
            </a:lvl3pPr>
            <a:lvl4pPr marL="1698625" indent="-228600" algn="l" rtl="0" eaLnBrk="1" fontAlgn="base" hangingPunct="1">
              <a:spcBef>
                <a:spcPct val="20000"/>
              </a:spcBef>
              <a:spcAft>
                <a:spcPct val="0"/>
              </a:spcAft>
              <a:buChar char="–"/>
              <a:defRPr sz="1600">
                <a:solidFill>
                  <a:schemeClr val="tx1"/>
                </a:solidFill>
                <a:latin typeface="+mn-lt"/>
                <a:ea typeface="+mn-ea"/>
              </a:defRPr>
            </a:lvl4pPr>
            <a:lvl5pPr marL="2117725" indent="-228600" algn="l" rtl="0" eaLnBrk="1" fontAlgn="base" hangingPunct="1">
              <a:spcBef>
                <a:spcPct val="20000"/>
              </a:spcBef>
              <a:spcAft>
                <a:spcPct val="0"/>
              </a:spcAft>
              <a:buChar char="»"/>
              <a:defRPr sz="1600">
                <a:solidFill>
                  <a:schemeClr val="tx1"/>
                </a:solidFill>
                <a:latin typeface="+mn-lt"/>
                <a:ea typeface="+mn-ea"/>
              </a:defRPr>
            </a:lvl5pPr>
            <a:lvl6pPr marL="2574925" indent="-228600" algn="l" rtl="0" eaLnBrk="1" fontAlgn="base" hangingPunct="1">
              <a:spcBef>
                <a:spcPct val="20000"/>
              </a:spcBef>
              <a:spcAft>
                <a:spcPct val="0"/>
              </a:spcAft>
              <a:buChar char="»"/>
              <a:defRPr sz="1600">
                <a:solidFill>
                  <a:schemeClr val="tx1"/>
                </a:solidFill>
                <a:latin typeface="+mn-lt"/>
                <a:ea typeface="+mn-ea"/>
              </a:defRPr>
            </a:lvl6pPr>
            <a:lvl7pPr marL="3032125" indent="-228600" algn="l" rtl="0" eaLnBrk="1" fontAlgn="base" hangingPunct="1">
              <a:spcBef>
                <a:spcPct val="20000"/>
              </a:spcBef>
              <a:spcAft>
                <a:spcPct val="0"/>
              </a:spcAft>
              <a:buChar char="»"/>
              <a:defRPr sz="1600">
                <a:solidFill>
                  <a:schemeClr val="tx1"/>
                </a:solidFill>
                <a:latin typeface="+mn-lt"/>
                <a:ea typeface="+mn-ea"/>
              </a:defRPr>
            </a:lvl7pPr>
            <a:lvl8pPr marL="3489325" indent="-228600" algn="l" rtl="0" eaLnBrk="1" fontAlgn="base" hangingPunct="1">
              <a:spcBef>
                <a:spcPct val="20000"/>
              </a:spcBef>
              <a:spcAft>
                <a:spcPct val="0"/>
              </a:spcAft>
              <a:buChar char="»"/>
              <a:defRPr sz="1600">
                <a:solidFill>
                  <a:schemeClr val="tx1"/>
                </a:solidFill>
                <a:latin typeface="+mn-lt"/>
                <a:ea typeface="+mn-ea"/>
              </a:defRPr>
            </a:lvl8pPr>
            <a:lvl9pPr marL="3946525" indent="-228600" algn="l" rtl="0" eaLnBrk="1" fontAlgn="base" hangingPunct="1">
              <a:spcBef>
                <a:spcPct val="20000"/>
              </a:spcBef>
              <a:spcAft>
                <a:spcPct val="0"/>
              </a:spcAft>
              <a:buChar char="»"/>
              <a:defRPr sz="1600">
                <a:solidFill>
                  <a:schemeClr val="tx1"/>
                </a:solidFill>
                <a:latin typeface="+mn-lt"/>
                <a:ea typeface="+mn-ea"/>
              </a:defRPr>
            </a:lvl9pPr>
          </a:lstStyle>
          <a:p>
            <a:pPr marL="0" indent="0">
              <a:buNone/>
              <a:defRPr/>
            </a:pPr>
            <a:r>
              <a:rPr lang="en-US" kern="0" dirty="0">
                <a:solidFill>
                  <a:srgbClr val="000000"/>
                </a:solidFill>
                <a:latin typeface="Verdana"/>
                <a:ea typeface="ＭＳ Ｐゴシック"/>
              </a:rPr>
              <a:t>If compounds are extracted from the “authorized”/non-novel food products, these specific compounds also need to undergo authorization under the Novel Food Regulation</a:t>
            </a:r>
          </a:p>
          <a:p>
            <a:pPr lvl="8">
              <a:defRPr/>
            </a:pPr>
            <a:endParaRPr lang="en-US" kern="0" dirty="0">
              <a:solidFill>
                <a:srgbClr val="000000"/>
              </a:solidFill>
              <a:latin typeface="Verdana"/>
              <a:ea typeface="ＭＳ Ｐゴシック"/>
            </a:endParaRPr>
          </a:p>
          <a:p>
            <a:pPr lvl="8" algn="r">
              <a:defRPr/>
            </a:pPr>
            <a:r>
              <a:rPr lang="en-US" kern="0" dirty="0">
                <a:solidFill>
                  <a:srgbClr val="000000"/>
                </a:solidFill>
                <a:latin typeface="Verdana"/>
                <a:ea typeface="ＭＳ Ｐゴシック"/>
              </a:rPr>
              <a:t> Lists of authorized novel foods of </a:t>
            </a:r>
          </a:p>
          <a:p>
            <a:pPr marL="3717925" lvl="8" indent="0" algn="r">
              <a:buNone/>
              <a:defRPr/>
            </a:pPr>
            <a:r>
              <a:rPr lang="en-US" kern="0" dirty="0">
                <a:solidFill>
                  <a:srgbClr val="000000"/>
                </a:solidFill>
                <a:latin typeface="Verdana"/>
                <a:ea typeface="ＭＳ Ｐゴシック"/>
              </a:rPr>
              <a:t>Dec 20, 2017</a:t>
            </a:r>
          </a:p>
          <a:p>
            <a:pPr>
              <a:defRPr/>
            </a:pPr>
            <a:endParaRPr lang="en-US" kern="0" dirty="0">
              <a:solidFill>
                <a:srgbClr val="000000"/>
              </a:solidFill>
              <a:latin typeface="Verdana"/>
              <a:ea typeface="ＭＳ Ｐゴシック"/>
            </a:endParaRPr>
          </a:p>
          <a:p>
            <a:pPr>
              <a:defRPr/>
            </a:pPr>
            <a:endParaRPr lang="da-DK" kern="0" dirty="0">
              <a:solidFill>
                <a:srgbClr val="000000"/>
              </a:solidFill>
              <a:latin typeface="Verdana"/>
              <a:ea typeface="ＭＳ Ｐゴシック"/>
            </a:endParaRPr>
          </a:p>
        </p:txBody>
      </p:sp>
      <p:pic>
        <p:nvPicPr>
          <p:cNvPr id="16" name="Picture 15"/>
          <p:cNvPicPr>
            <a:picLocks noChangeAspect="1"/>
          </p:cNvPicPr>
          <p:nvPr/>
        </p:nvPicPr>
        <p:blipFill rotWithShape="1">
          <a:blip r:embed="rId3"/>
          <a:srcRect l="22439" t="66800" r="22437" b="10100"/>
          <a:stretch/>
        </p:blipFill>
        <p:spPr>
          <a:xfrm>
            <a:off x="3934967" y="5151752"/>
            <a:ext cx="6743827" cy="1589616"/>
          </a:xfrm>
          <a:prstGeom prst="rect">
            <a:avLst/>
          </a:prstGeom>
          <a:ln>
            <a:solidFill>
              <a:srgbClr val="C00000"/>
            </a:solidFill>
          </a:ln>
        </p:spPr>
      </p:pic>
      <p:pic>
        <p:nvPicPr>
          <p:cNvPr id="17" name="Picture 16"/>
          <p:cNvPicPr>
            <a:picLocks noChangeAspect="1"/>
          </p:cNvPicPr>
          <p:nvPr/>
        </p:nvPicPr>
        <p:blipFill rotWithShape="1">
          <a:blip r:embed="rId4"/>
          <a:srcRect l="22044" t="41600" r="22437" b="39500"/>
          <a:stretch/>
        </p:blipFill>
        <p:spPr>
          <a:xfrm>
            <a:off x="3960333" y="3887541"/>
            <a:ext cx="6718461" cy="1286514"/>
          </a:xfrm>
          <a:prstGeom prst="rect">
            <a:avLst/>
          </a:prstGeom>
          <a:ln>
            <a:solidFill>
              <a:srgbClr val="C00000"/>
            </a:solidFill>
          </a:ln>
        </p:spPr>
      </p:pic>
      <p:pic>
        <p:nvPicPr>
          <p:cNvPr id="18" name="Picture 17"/>
          <p:cNvPicPr>
            <a:picLocks noChangeAspect="1"/>
          </p:cNvPicPr>
          <p:nvPr/>
        </p:nvPicPr>
        <p:blipFill rotWithShape="1">
          <a:blip r:embed="rId5"/>
          <a:srcRect l="22439" t="45100" r="22831" b="50700"/>
          <a:stretch/>
        </p:blipFill>
        <p:spPr>
          <a:xfrm>
            <a:off x="3990813" y="3599509"/>
            <a:ext cx="6672741" cy="288032"/>
          </a:xfrm>
          <a:prstGeom prst="rect">
            <a:avLst/>
          </a:prstGeom>
          <a:ln>
            <a:solidFill>
              <a:srgbClr val="C00000"/>
            </a:solidFill>
          </a:ln>
        </p:spPr>
      </p:pic>
      <p:sp>
        <p:nvSpPr>
          <p:cNvPr id="3" name="TextBox 2"/>
          <p:cNvSpPr txBox="1"/>
          <p:nvPr/>
        </p:nvSpPr>
        <p:spPr>
          <a:xfrm>
            <a:off x="6345342" y="3285699"/>
            <a:ext cx="4070345" cy="200055"/>
          </a:xfrm>
          <a:prstGeom prst="rect">
            <a:avLst/>
          </a:prstGeom>
          <a:noFill/>
        </p:spPr>
        <p:txBody>
          <a:bodyPr wrap="none" rtlCol="0">
            <a:spAutoFit/>
          </a:bodyPr>
          <a:lstStyle/>
          <a:p>
            <a:pPr>
              <a:defRPr/>
            </a:pPr>
            <a:r>
              <a:rPr lang="da-DK" sz="700" dirty="0">
                <a:solidFill>
                  <a:srgbClr val="000000"/>
                </a:solidFill>
                <a:hlinkClick r:id="rId6"/>
              </a:rPr>
              <a:t>https://ec.europa.eu/food/safety/novel_food/authorisations/union-list-novel-foods_en</a:t>
            </a:r>
            <a:r>
              <a:rPr lang="da-DK" sz="700" dirty="0">
                <a:solidFill>
                  <a:srgbClr val="000000"/>
                </a:solidFill>
              </a:rPr>
              <a:t> </a:t>
            </a:r>
          </a:p>
        </p:txBody>
      </p:sp>
    </p:spTree>
    <p:extLst>
      <p:ext uri="{BB962C8B-B14F-4D97-AF65-F5344CB8AC3E}">
        <p14:creationId xmlns:p14="http://schemas.microsoft.com/office/powerpoint/2010/main" val="220570465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dirty="0" err="1"/>
              <a:t>Novel</a:t>
            </a:r>
            <a:r>
              <a:rPr lang="da-DK" dirty="0"/>
              <a:t> INGREDIENTS</a:t>
            </a:r>
          </a:p>
        </p:txBody>
      </p:sp>
      <p:sp>
        <p:nvSpPr>
          <p:cNvPr id="3" name="Content Placeholder 2"/>
          <p:cNvSpPr>
            <a:spLocks noGrp="1"/>
          </p:cNvSpPr>
          <p:nvPr>
            <p:ph idx="1"/>
          </p:nvPr>
        </p:nvSpPr>
        <p:spPr>
          <a:xfrm>
            <a:off x="1581801" y="1527646"/>
            <a:ext cx="4161825" cy="4565650"/>
          </a:xfrm>
        </p:spPr>
        <p:txBody>
          <a:bodyPr/>
          <a:lstStyle/>
          <a:p>
            <a:r>
              <a:rPr lang="en-US" dirty="0"/>
              <a:t>Down in the document it describes the specifications on how it was extracted</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And if you change the way you extract you need to apply again for this particular ingredient with the specific process</a:t>
            </a:r>
          </a:p>
          <a:p>
            <a:endParaRPr lang="da-DK" dirty="0"/>
          </a:p>
        </p:txBody>
      </p:sp>
      <p:sp>
        <p:nvSpPr>
          <p:cNvPr id="4" name="Slide Number Placeholder 3"/>
          <p:cNvSpPr>
            <a:spLocks noGrp="1"/>
          </p:cNvSpPr>
          <p:nvPr>
            <p:ph type="sldNum" sz="quarter" idx="4"/>
          </p:nvPr>
        </p:nvSpPr>
        <p:spPr>
          <a:xfrm>
            <a:off x="609600" y="6477000"/>
            <a:ext cx="306000" cy="306000"/>
          </a:xfrm>
          <a:prstGeom prst="rect">
            <a:avLst/>
          </a:prstGeom>
        </p:spPr>
        <p:txBody>
          <a:bodyPr vert="horz" lIns="0" tIns="0" rIns="0" bIns="0" rtlCol="0" anchor="t" anchorCtr="0"/>
          <a:lstStyle>
            <a:defPPr>
              <a:defRPr lang="da-DK"/>
            </a:defPPr>
            <a:lvl1pPr algn="l" rtl="0" fontAlgn="base">
              <a:spcBef>
                <a:spcPct val="50000"/>
              </a:spcBef>
              <a:spcAft>
                <a:spcPct val="0"/>
              </a:spcAft>
              <a:defRPr sz="900" kern="1200">
                <a:solidFill>
                  <a:schemeClr val="tx1"/>
                </a:solidFill>
                <a:latin typeface="Verdana" pitchFamily="34" charset="0"/>
                <a:ea typeface="ＭＳ Ｐゴシック" pitchFamily="-80" charset="-128"/>
                <a:cs typeface="+mn-cs"/>
              </a:defRPr>
            </a:lvl1pPr>
            <a:lvl2pPr marL="457200" algn="l" rtl="0" fontAlgn="base">
              <a:spcBef>
                <a:spcPct val="50000"/>
              </a:spcBef>
              <a:spcAft>
                <a:spcPct val="0"/>
              </a:spcAft>
              <a:defRPr sz="1600" kern="1200">
                <a:solidFill>
                  <a:schemeClr val="tx1"/>
                </a:solidFill>
                <a:latin typeface="Verdana" pitchFamily="34" charset="0"/>
                <a:ea typeface="ＭＳ Ｐゴシック" pitchFamily="-80" charset="-128"/>
                <a:cs typeface="+mn-cs"/>
              </a:defRPr>
            </a:lvl2pPr>
            <a:lvl3pPr marL="914400" algn="l" rtl="0" fontAlgn="base">
              <a:spcBef>
                <a:spcPct val="50000"/>
              </a:spcBef>
              <a:spcAft>
                <a:spcPct val="0"/>
              </a:spcAft>
              <a:defRPr sz="1600" kern="1200">
                <a:solidFill>
                  <a:schemeClr val="tx1"/>
                </a:solidFill>
                <a:latin typeface="Verdana" pitchFamily="34" charset="0"/>
                <a:ea typeface="ＭＳ Ｐゴシック" pitchFamily="-80" charset="-128"/>
                <a:cs typeface="+mn-cs"/>
              </a:defRPr>
            </a:lvl3pPr>
            <a:lvl4pPr marL="1371600" algn="l" rtl="0" fontAlgn="base">
              <a:spcBef>
                <a:spcPct val="50000"/>
              </a:spcBef>
              <a:spcAft>
                <a:spcPct val="0"/>
              </a:spcAft>
              <a:defRPr sz="1600" kern="1200">
                <a:solidFill>
                  <a:schemeClr val="tx1"/>
                </a:solidFill>
                <a:latin typeface="Verdana" pitchFamily="34" charset="0"/>
                <a:ea typeface="ＭＳ Ｐゴシック" pitchFamily="-80" charset="-128"/>
                <a:cs typeface="+mn-cs"/>
              </a:defRPr>
            </a:lvl4pPr>
            <a:lvl5pPr marL="1828800" algn="l" rtl="0" fontAlgn="base">
              <a:spcBef>
                <a:spcPct val="50000"/>
              </a:spcBef>
              <a:spcAft>
                <a:spcPct val="0"/>
              </a:spcAft>
              <a:defRPr sz="1600" kern="1200">
                <a:solidFill>
                  <a:schemeClr val="tx1"/>
                </a:solidFill>
                <a:latin typeface="Verdana" pitchFamily="34" charset="0"/>
                <a:ea typeface="ＭＳ Ｐゴシック" pitchFamily="-80" charset="-128"/>
                <a:cs typeface="+mn-cs"/>
              </a:defRPr>
            </a:lvl5pPr>
            <a:lvl6pPr marL="2286000" algn="l" defTabSz="914400" rtl="0" eaLnBrk="1" latinLnBrk="0" hangingPunct="1">
              <a:defRPr sz="1600" kern="1200">
                <a:solidFill>
                  <a:schemeClr val="tx1"/>
                </a:solidFill>
                <a:latin typeface="Verdana" pitchFamily="34" charset="0"/>
                <a:ea typeface="ＭＳ Ｐゴシック" pitchFamily="-80" charset="-128"/>
                <a:cs typeface="+mn-cs"/>
              </a:defRPr>
            </a:lvl6pPr>
            <a:lvl7pPr marL="2743200" algn="l" defTabSz="914400" rtl="0" eaLnBrk="1" latinLnBrk="0" hangingPunct="1">
              <a:defRPr sz="1600" kern="1200">
                <a:solidFill>
                  <a:schemeClr val="tx1"/>
                </a:solidFill>
                <a:latin typeface="Verdana" pitchFamily="34" charset="0"/>
                <a:ea typeface="ＭＳ Ｐゴシック" pitchFamily="-80" charset="-128"/>
                <a:cs typeface="+mn-cs"/>
              </a:defRPr>
            </a:lvl7pPr>
            <a:lvl8pPr marL="3200400" algn="l" defTabSz="914400" rtl="0" eaLnBrk="1" latinLnBrk="0" hangingPunct="1">
              <a:defRPr sz="1600" kern="1200">
                <a:solidFill>
                  <a:schemeClr val="tx1"/>
                </a:solidFill>
                <a:latin typeface="Verdana" pitchFamily="34" charset="0"/>
                <a:ea typeface="ＭＳ Ｐゴシック" pitchFamily="-80" charset="-128"/>
                <a:cs typeface="+mn-cs"/>
              </a:defRPr>
            </a:lvl8pPr>
            <a:lvl9pPr marL="3657600" algn="l" defTabSz="914400" rtl="0" eaLnBrk="1" latinLnBrk="0" hangingPunct="1">
              <a:defRPr sz="1600" kern="1200">
                <a:solidFill>
                  <a:schemeClr val="tx1"/>
                </a:solidFill>
                <a:latin typeface="Verdana" pitchFamily="34" charset="0"/>
                <a:ea typeface="ＭＳ Ｐゴシック" pitchFamily="-80" charset="-128"/>
                <a:cs typeface="+mn-cs"/>
              </a:defRPr>
            </a:lvl9pPr>
          </a:lstStyle>
          <a:p>
            <a:pPr>
              <a:defRPr/>
            </a:pPr>
            <a:fld id="{103EA872-A674-449B-A120-B97244F8E91D}" type="slidenum">
              <a:rPr lang="da-DK" smtClean="0"/>
              <a:pPr>
                <a:defRPr/>
              </a:pPr>
              <a:t>57</a:t>
            </a:fld>
            <a:endParaRPr lang="da-DK" sz="900" dirty="0">
              <a:solidFill>
                <a:srgbClr val="000000"/>
              </a:solidFill>
            </a:endParaRPr>
          </a:p>
        </p:txBody>
      </p:sp>
      <p:pic>
        <p:nvPicPr>
          <p:cNvPr id="7" name="Picture 6"/>
          <p:cNvPicPr>
            <a:picLocks noChangeAspect="1"/>
          </p:cNvPicPr>
          <p:nvPr/>
        </p:nvPicPr>
        <p:blipFill rotWithShape="1">
          <a:blip r:embed="rId2"/>
          <a:srcRect l="5934" t="37905" r="8529" b="21062"/>
          <a:stretch/>
        </p:blipFill>
        <p:spPr>
          <a:xfrm rot="20807976">
            <a:off x="1713298" y="2386481"/>
            <a:ext cx="7471888" cy="2016225"/>
          </a:xfrm>
          <a:prstGeom prst="rect">
            <a:avLst/>
          </a:prstGeom>
          <a:ln>
            <a:solidFill>
              <a:srgbClr val="C00000"/>
            </a:solidFill>
          </a:ln>
        </p:spPr>
      </p:pic>
      <p:pic>
        <p:nvPicPr>
          <p:cNvPr id="9" name="Picture 8"/>
          <p:cNvPicPr>
            <a:picLocks noChangeAspect="1"/>
          </p:cNvPicPr>
          <p:nvPr/>
        </p:nvPicPr>
        <p:blipFill rotWithShape="1">
          <a:blip r:embed="rId3"/>
          <a:srcRect l="22044" t="21301" r="20862" b="7301"/>
          <a:stretch/>
        </p:blipFill>
        <p:spPr>
          <a:xfrm>
            <a:off x="5743625" y="2876960"/>
            <a:ext cx="4896544" cy="3444465"/>
          </a:xfrm>
          <a:prstGeom prst="rect">
            <a:avLst/>
          </a:prstGeom>
          <a:ln>
            <a:solidFill>
              <a:srgbClr val="C00000"/>
            </a:solidFill>
          </a:ln>
        </p:spPr>
      </p:pic>
      <p:pic>
        <p:nvPicPr>
          <p:cNvPr id="10" name="Picture 9"/>
          <p:cNvPicPr>
            <a:picLocks noChangeAspect="1"/>
          </p:cNvPicPr>
          <p:nvPr/>
        </p:nvPicPr>
        <p:blipFill rotWithShape="1">
          <a:blip r:embed="rId4"/>
          <a:srcRect l="22439" t="45100" r="22831" b="50700"/>
          <a:stretch/>
        </p:blipFill>
        <p:spPr>
          <a:xfrm rot="20812639">
            <a:off x="1462192" y="2153057"/>
            <a:ext cx="7503496" cy="323892"/>
          </a:xfrm>
          <a:prstGeom prst="rect">
            <a:avLst/>
          </a:prstGeom>
          <a:ln>
            <a:solidFill>
              <a:srgbClr val="C00000"/>
            </a:solidFill>
          </a:ln>
        </p:spPr>
      </p:pic>
    </p:spTree>
    <p:extLst>
      <p:ext uri="{BB962C8B-B14F-4D97-AF65-F5344CB8AC3E}">
        <p14:creationId xmlns:p14="http://schemas.microsoft.com/office/powerpoint/2010/main" val="3269163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dirty="0" err="1"/>
              <a:t>Authorization</a:t>
            </a:r>
            <a:r>
              <a:rPr lang="da-DK" dirty="0"/>
              <a:t> for </a:t>
            </a:r>
            <a:r>
              <a:rPr lang="da-DK" dirty="0" err="1"/>
              <a:t>novel</a:t>
            </a:r>
            <a:r>
              <a:rPr lang="da-DK" dirty="0"/>
              <a:t> </a:t>
            </a:r>
            <a:r>
              <a:rPr lang="da-DK" dirty="0" err="1"/>
              <a:t>ingredients</a:t>
            </a:r>
            <a:r>
              <a:rPr lang="da-DK" dirty="0"/>
              <a:t>- </a:t>
            </a:r>
            <a:r>
              <a:rPr lang="da-DK" dirty="0" err="1"/>
              <a:t>details</a:t>
            </a:r>
            <a:endParaRPr lang="da-DK" dirty="0"/>
          </a:p>
        </p:txBody>
      </p:sp>
      <p:sp>
        <p:nvSpPr>
          <p:cNvPr id="3" name="Content Placeholder 2"/>
          <p:cNvSpPr>
            <a:spLocks noGrp="1"/>
          </p:cNvSpPr>
          <p:nvPr>
            <p:ph idx="1"/>
          </p:nvPr>
        </p:nvSpPr>
        <p:spPr>
          <a:xfrm>
            <a:off x="2132806" y="1600200"/>
            <a:ext cx="8066856" cy="4565650"/>
          </a:xfrm>
        </p:spPr>
        <p:txBody>
          <a:bodyPr/>
          <a:lstStyle/>
          <a:p>
            <a:pPr>
              <a:spcBef>
                <a:spcPts val="0"/>
              </a:spcBef>
            </a:pPr>
            <a:r>
              <a:rPr lang="en-US" sz="1400" b="1" dirty="0"/>
              <a:t>New compounds extracted should be checked if eligible as e.g. food ingredient </a:t>
            </a:r>
            <a:r>
              <a:rPr lang="en-US" sz="1400" dirty="0"/>
              <a:t>according to the Commission Implementing Regulation (EU) 2017/2470 and undergo application for acceptance. E.g. the </a:t>
            </a:r>
            <a:r>
              <a:rPr lang="en-US" sz="1400" dirty="0" err="1"/>
              <a:t>fucoidan</a:t>
            </a:r>
            <a:r>
              <a:rPr lang="en-US" sz="1400" dirty="0"/>
              <a:t> extracts from the seaweed </a:t>
            </a:r>
            <a:r>
              <a:rPr lang="en-US" sz="1400" i="1" dirty="0" err="1"/>
              <a:t>Fucus</a:t>
            </a:r>
            <a:r>
              <a:rPr lang="en-US" sz="1400" i="1" dirty="0"/>
              <a:t> </a:t>
            </a:r>
            <a:r>
              <a:rPr lang="en-US" sz="1400" i="1" dirty="0" err="1"/>
              <a:t>vesiculosus</a:t>
            </a:r>
            <a:r>
              <a:rPr lang="en-US" sz="1400" i="1" dirty="0"/>
              <a:t> </a:t>
            </a:r>
            <a:r>
              <a:rPr lang="en-US" sz="1400" dirty="0"/>
              <a:t>and </a:t>
            </a:r>
            <a:r>
              <a:rPr lang="en-US" sz="1400" i="1" dirty="0" err="1"/>
              <a:t>Undaria</a:t>
            </a:r>
            <a:r>
              <a:rPr lang="en-US" sz="1400" i="1" dirty="0"/>
              <a:t> </a:t>
            </a:r>
            <a:r>
              <a:rPr lang="en-US" sz="1400" i="1" dirty="0" err="1"/>
              <a:t>pinnitifida</a:t>
            </a:r>
            <a:r>
              <a:rPr lang="en-US" sz="1400" i="1" dirty="0"/>
              <a:t> </a:t>
            </a:r>
            <a:r>
              <a:rPr lang="en-US" sz="1400" dirty="0"/>
              <a:t>(described and with specified in the food category with a maximum intake of 250 mg/day) are already accepted. Example on previous page. </a:t>
            </a:r>
          </a:p>
          <a:p>
            <a:pPr>
              <a:spcBef>
                <a:spcPts val="0"/>
              </a:spcBef>
            </a:pPr>
            <a:endParaRPr lang="en-US" sz="800" dirty="0"/>
          </a:p>
          <a:p>
            <a:pPr marL="0" indent="0">
              <a:spcBef>
                <a:spcPts val="0"/>
              </a:spcBef>
              <a:buNone/>
            </a:pPr>
            <a:r>
              <a:rPr lang="en-US" sz="800" dirty="0"/>
              <a:t>	New Novel Food Application (2018) Linked accessed August 31, 2018, </a:t>
            </a:r>
            <a:r>
              <a:rPr lang="en-US" sz="800" dirty="0">
                <a:hlinkClick r:id="rId2"/>
              </a:rPr>
              <a:t>http://www.efsa.europa.eu/en/press/news/180216</a:t>
            </a:r>
            <a:r>
              <a:rPr lang="en-US" sz="800" dirty="0"/>
              <a:t> </a:t>
            </a:r>
          </a:p>
          <a:p>
            <a:pPr marL="0" indent="0">
              <a:spcBef>
                <a:spcPts val="0"/>
              </a:spcBef>
              <a:buNone/>
            </a:pPr>
            <a:endParaRPr lang="da-DK" sz="800" dirty="0"/>
          </a:p>
          <a:p>
            <a:endParaRPr lang="en-US" sz="1400" dirty="0"/>
          </a:p>
          <a:p>
            <a:r>
              <a:rPr lang="en-US" sz="1400" b="1" dirty="0"/>
              <a:t>If the product does </a:t>
            </a:r>
            <a:r>
              <a:rPr lang="en-US" sz="1400" b="1" i="1" dirty="0"/>
              <a:t>not comply </a:t>
            </a:r>
            <a:r>
              <a:rPr lang="en-US" sz="1400" b="1" dirty="0"/>
              <a:t>with the specifications (e.g. extraction method or solvent used), there is a need for an amendment/expansion of the existing specifications according to the novel food regulation. </a:t>
            </a:r>
          </a:p>
          <a:p>
            <a:r>
              <a:rPr lang="en-US" sz="1400" dirty="0"/>
              <a:t>However, the demands for documentation will most likely be less compared to a full/new application. The question regarding the data needed for a new product should be directed to EFSA (New Novel Food Application, 2018 ). </a:t>
            </a:r>
          </a:p>
          <a:p>
            <a:endParaRPr lang="en-US" dirty="0"/>
          </a:p>
          <a:p>
            <a:r>
              <a:rPr lang="en-US" sz="1400" dirty="0"/>
              <a:t>Guide for the novel food and food ingredients can be seen at (only in Danish): </a:t>
            </a:r>
            <a:r>
              <a:rPr lang="da-DK" sz="800" u="sng" dirty="0">
                <a:hlinkClick r:id="rId3"/>
              </a:rPr>
              <a:t>https://www.foedevarestyrelsen.dk/Leksikon/Sider/Nye-f%C3%B8devarer-og-f%C3%B8devareingredienser.aspx</a:t>
            </a:r>
            <a:r>
              <a:rPr lang="da-DK" sz="800" u="sng" dirty="0"/>
              <a:t> (</a:t>
            </a:r>
            <a:r>
              <a:rPr lang="da-DK" sz="800" u="sng" dirty="0" err="1"/>
              <a:t>accessed</a:t>
            </a:r>
            <a:r>
              <a:rPr lang="da-DK" sz="800" u="sng" dirty="0"/>
              <a:t> on </a:t>
            </a:r>
            <a:r>
              <a:rPr lang="da-DK" sz="800" u="sng" dirty="0" err="1"/>
              <a:t>Feb</a:t>
            </a:r>
            <a:r>
              <a:rPr lang="da-DK" sz="800" u="sng" dirty="0"/>
              <a:t> 15, 2019)</a:t>
            </a:r>
            <a:endParaRPr lang="da-DK" dirty="0"/>
          </a:p>
          <a:p>
            <a:pPr marL="0" indent="0">
              <a:buNone/>
            </a:pPr>
            <a:endParaRPr lang="da-DK" dirty="0"/>
          </a:p>
          <a:p>
            <a:r>
              <a:rPr lang="en-US" sz="1400" dirty="0"/>
              <a:t>The Danish Food Authorities will also help with this (Hanne </a:t>
            </a:r>
            <a:r>
              <a:rPr lang="en-US" sz="1400" dirty="0" err="1"/>
              <a:t>Boeskov</a:t>
            </a:r>
            <a:r>
              <a:rPr lang="en-US" sz="1400" dirty="0"/>
              <a:t> Hansen, FVST)</a:t>
            </a:r>
            <a:endParaRPr lang="da-DK" sz="1400" dirty="0"/>
          </a:p>
        </p:txBody>
      </p:sp>
      <p:sp>
        <p:nvSpPr>
          <p:cNvPr id="4" name="Slide Number Placeholder 3"/>
          <p:cNvSpPr>
            <a:spLocks noGrp="1"/>
          </p:cNvSpPr>
          <p:nvPr>
            <p:ph type="sldNum" sz="quarter" idx="4"/>
          </p:nvPr>
        </p:nvSpPr>
        <p:spPr>
          <a:xfrm>
            <a:off x="609600" y="6477000"/>
            <a:ext cx="306000" cy="306000"/>
          </a:xfrm>
          <a:prstGeom prst="rect">
            <a:avLst/>
          </a:prstGeom>
        </p:spPr>
        <p:txBody>
          <a:bodyPr vert="horz" lIns="0" tIns="0" rIns="0" bIns="0" rtlCol="0" anchor="t" anchorCtr="0"/>
          <a:lstStyle>
            <a:defPPr>
              <a:defRPr lang="da-DK"/>
            </a:defPPr>
            <a:lvl1pPr algn="l" rtl="0" fontAlgn="base">
              <a:spcBef>
                <a:spcPct val="50000"/>
              </a:spcBef>
              <a:spcAft>
                <a:spcPct val="0"/>
              </a:spcAft>
              <a:defRPr sz="900" kern="1200">
                <a:solidFill>
                  <a:schemeClr val="tx1"/>
                </a:solidFill>
                <a:latin typeface="Verdana" pitchFamily="34" charset="0"/>
                <a:ea typeface="ＭＳ Ｐゴシック" pitchFamily="-80" charset="-128"/>
                <a:cs typeface="+mn-cs"/>
              </a:defRPr>
            </a:lvl1pPr>
            <a:lvl2pPr marL="457200" algn="l" rtl="0" fontAlgn="base">
              <a:spcBef>
                <a:spcPct val="50000"/>
              </a:spcBef>
              <a:spcAft>
                <a:spcPct val="0"/>
              </a:spcAft>
              <a:defRPr sz="1600" kern="1200">
                <a:solidFill>
                  <a:schemeClr val="tx1"/>
                </a:solidFill>
                <a:latin typeface="Verdana" pitchFamily="34" charset="0"/>
                <a:ea typeface="ＭＳ Ｐゴシック" pitchFamily="-80" charset="-128"/>
                <a:cs typeface="+mn-cs"/>
              </a:defRPr>
            </a:lvl2pPr>
            <a:lvl3pPr marL="914400" algn="l" rtl="0" fontAlgn="base">
              <a:spcBef>
                <a:spcPct val="50000"/>
              </a:spcBef>
              <a:spcAft>
                <a:spcPct val="0"/>
              </a:spcAft>
              <a:defRPr sz="1600" kern="1200">
                <a:solidFill>
                  <a:schemeClr val="tx1"/>
                </a:solidFill>
                <a:latin typeface="Verdana" pitchFamily="34" charset="0"/>
                <a:ea typeface="ＭＳ Ｐゴシック" pitchFamily="-80" charset="-128"/>
                <a:cs typeface="+mn-cs"/>
              </a:defRPr>
            </a:lvl3pPr>
            <a:lvl4pPr marL="1371600" algn="l" rtl="0" fontAlgn="base">
              <a:spcBef>
                <a:spcPct val="50000"/>
              </a:spcBef>
              <a:spcAft>
                <a:spcPct val="0"/>
              </a:spcAft>
              <a:defRPr sz="1600" kern="1200">
                <a:solidFill>
                  <a:schemeClr val="tx1"/>
                </a:solidFill>
                <a:latin typeface="Verdana" pitchFamily="34" charset="0"/>
                <a:ea typeface="ＭＳ Ｐゴシック" pitchFamily="-80" charset="-128"/>
                <a:cs typeface="+mn-cs"/>
              </a:defRPr>
            </a:lvl4pPr>
            <a:lvl5pPr marL="1828800" algn="l" rtl="0" fontAlgn="base">
              <a:spcBef>
                <a:spcPct val="50000"/>
              </a:spcBef>
              <a:spcAft>
                <a:spcPct val="0"/>
              </a:spcAft>
              <a:defRPr sz="1600" kern="1200">
                <a:solidFill>
                  <a:schemeClr val="tx1"/>
                </a:solidFill>
                <a:latin typeface="Verdana" pitchFamily="34" charset="0"/>
                <a:ea typeface="ＭＳ Ｐゴシック" pitchFamily="-80" charset="-128"/>
                <a:cs typeface="+mn-cs"/>
              </a:defRPr>
            </a:lvl5pPr>
            <a:lvl6pPr marL="2286000" algn="l" defTabSz="914400" rtl="0" eaLnBrk="1" latinLnBrk="0" hangingPunct="1">
              <a:defRPr sz="1600" kern="1200">
                <a:solidFill>
                  <a:schemeClr val="tx1"/>
                </a:solidFill>
                <a:latin typeface="Verdana" pitchFamily="34" charset="0"/>
                <a:ea typeface="ＭＳ Ｐゴシック" pitchFamily="-80" charset="-128"/>
                <a:cs typeface="+mn-cs"/>
              </a:defRPr>
            </a:lvl6pPr>
            <a:lvl7pPr marL="2743200" algn="l" defTabSz="914400" rtl="0" eaLnBrk="1" latinLnBrk="0" hangingPunct="1">
              <a:defRPr sz="1600" kern="1200">
                <a:solidFill>
                  <a:schemeClr val="tx1"/>
                </a:solidFill>
                <a:latin typeface="Verdana" pitchFamily="34" charset="0"/>
                <a:ea typeface="ＭＳ Ｐゴシック" pitchFamily="-80" charset="-128"/>
                <a:cs typeface="+mn-cs"/>
              </a:defRPr>
            </a:lvl7pPr>
            <a:lvl8pPr marL="3200400" algn="l" defTabSz="914400" rtl="0" eaLnBrk="1" latinLnBrk="0" hangingPunct="1">
              <a:defRPr sz="1600" kern="1200">
                <a:solidFill>
                  <a:schemeClr val="tx1"/>
                </a:solidFill>
                <a:latin typeface="Verdana" pitchFamily="34" charset="0"/>
                <a:ea typeface="ＭＳ Ｐゴシック" pitchFamily="-80" charset="-128"/>
                <a:cs typeface="+mn-cs"/>
              </a:defRPr>
            </a:lvl8pPr>
            <a:lvl9pPr marL="3657600" algn="l" defTabSz="914400" rtl="0" eaLnBrk="1" latinLnBrk="0" hangingPunct="1">
              <a:defRPr sz="1600" kern="1200">
                <a:solidFill>
                  <a:schemeClr val="tx1"/>
                </a:solidFill>
                <a:latin typeface="Verdana" pitchFamily="34" charset="0"/>
                <a:ea typeface="ＭＳ Ｐゴシック" pitchFamily="-80" charset="-128"/>
                <a:cs typeface="+mn-cs"/>
              </a:defRPr>
            </a:lvl9pPr>
          </a:lstStyle>
          <a:p>
            <a:pPr>
              <a:defRPr/>
            </a:pPr>
            <a:fld id="{103EA872-A674-449B-A120-B97244F8E91D}" type="slidenum">
              <a:rPr lang="da-DK" smtClean="0"/>
              <a:pPr>
                <a:defRPr/>
              </a:pPr>
              <a:t>58</a:t>
            </a:fld>
            <a:endParaRPr lang="da-DK" sz="900" dirty="0">
              <a:solidFill>
                <a:srgbClr val="000000"/>
              </a:solidFill>
            </a:endParaRPr>
          </a:p>
        </p:txBody>
      </p:sp>
    </p:spTree>
    <p:extLst>
      <p:ext uri="{BB962C8B-B14F-4D97-AF65-F5344CB8AC3E}">
        <p14:creationId xmlns:p14="http://schemas.microsoft.com/office/powerpoint/2010/main" val="2941271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8" end="8"/>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7F3340-9444-5BFD-78DD-FCD6C888DC77}"/>
              </a:ext>
            </a:extLst>
          </p:cNvPr>
          <p:cNvSpPr>
            <a:spLocks noGrp="1"/>
          </p:cNvSpPr>
          <p:nvPr>
            <p:ph type="title"/>
          </p:nvPr>
        </p:nvSpPr>
        <p:spPr/>
        <p:txBody>
          <a:bodyPr/>
          <a:lstStyle/>
          <a:p>
            <a:r>
              <a:rPr lang="da-DK" dirty="0"/>
              <a:t>Varedeklarationen</a:t>
            </a:r>
          </a:p>
        </p:txBody>
      </p:sp>
      <p:sp>
        <p:nvSpPr>
          <p:cNvPr id="3" name="Content Placeholder 2">
            <a:extLst>
              <a:ext uri="{FF2B5EF4-FFF2-40B4-BE49-F238E27FC236}">
                <a16:creationId xmlns:a16="http://schemas.microsoft.com/office/drawing/2014/main" id="{C8E70BA3-432E-2B97-6906-8AACF4BA9C87}"/>
              </a:ext>
            </a:extLst>
          </p:cNvPr>
          <p:cNvSpPr>
            <a:spLocks noGrp="1"/>
          </p:cNvSpPr>
          <p:nvPr>
            <p:ph idx="1"/>
          </p:nvPr>
        </p:nvSpPr>
        <p:spPr>
          <a:xfrm>
            <a:off x="1774726" y="1706328"/>
            <a:ext cx="4536504" cy="4545578"/>
          </a:xfrm>
        </p:spPr>
        <p:txBody>
          <a:bodyPr/>
          <a:lstStyle/>
          <a:p>
            <a:r>
              <a:rPr lang="da-DK" dirty="0"/>
              <a:t>Norge sætter et godt eksempel i deres Norwegian Seaweed Association</a:t>
            </a:r>
          </a:p>
          <a:p>
            <a:r>
              <a:rPr lang="da-DK" dirty="0"/>
              <a:t>Kvalitetskontrol</a:t>
            </a:r>
          </a:p>
          <a:p>
            <a:endParaRPr lang="da-DK" dirty="0"/>
          </a:p>
          <a:p>
            <a:r>
              <a:rPr lang="da-DK" dirty="0"/>
              <a:t>Tang et ny navn- brand</a:t>
            </a:r>
          </a:p>
          <a:p>
            <a:r>
              <a:rPr lang="da-DK" dirty="0"/>
              <a:t>SEA GREENS FROM NORWAY </a:t>
            </a:r>
          </a:p>
        </p:txBody>
      </p:sp>
      <p:sp>
        <p:nvSpPr>
          <p:cNvPr id="4" name="Footer Placeholder 3">
            <a:extLst>
              <a:ext uri="{FF2B5EF4-FFF2-40B4-BE49-F238E27FC236}">
                <a16:creationId xmlns:a16="http://schemas.microsoft.com/office/drawing/2014/main" id="{D3290202-BE7C-C45F-7839-83AB93DF4C06}"/>
              </a:ext>
            </a:extLst>
          </p:cNvPr>
          <p:cNvSpPr>
            <a:spLocks noGrp="1"/>
          </p:cNvSpPr>
          <p:nvPr>
            <p:ph type="ftr" sz="quarter" idx="10"/>
          </p:nvPr>
        </p:nvSpPr>
        <p:spPr/>
        <p:txBody>
          <a:bodyPr/>
          <a:lstStyle/>
          <a:p>
            <a:endParaRPr lang="da-DK" dirty="0"/>
          </a:p>
        </p:txBody>
      </p:sp>
      <p:sp>
        <p:nvSpPr>
          <p:cNvPr id="5" name="Slide Number Placeholder 4">
            <a:extLst>
              <a:ext uri="{FF2B5EF4-FFF2-40B4-BE49-F238E27FC236}">
                <a16:creationId xmlns:a16="http://schemas.microsoft.com/office/drawing/2014/main" id="{D2A9F143-104F-1795-DB61-E12F20AF6BD9}"/>
              </a:ext>
            </a:extLst>
          </p:cNvPr>
          <p:cNvSpPr>
            <a:spLocks noGrp="1"/>
          </p:cNvSpPr>
          <p:nvPr>
            <p:ph type="sldNum" sz="quarter" idx="11"/>
          </p:nvPr>
        </p:nvSpPr>
        <p:spPr/>
        <p:txBody>
          <a:bodyPr/>
          <a:lstStyle/>
          <a:p>
            <a:fld id="{103EA872-A674-449B-A120-B97244F8E91D}" type="slidenum">
              <a:rPr lang="da-DK" smtClean="0"/>
              <a:pPr/>
              <a:t>59</a:t>
            </a:fld>
            <a:endParaRPr lang="da-DK" dirty="0"/>
          </a:p>
        </p:txBody>
      </p:sp>
      <p:pic>
        <p:nvPicPr>
          <p:cNvPr id="7" name="Picture 6">
            <a:extLst>
              <a:ext uri="{FF2B5EF4-FFF2-40B4-BE49-F238E27FC236}">
                <a16:creationId xmlns:a16="http://schemas.microsoft.com/office/drawing/2014/main" id="{584747EB-1384-92FA-EA65-9CFFD5105E96}"/>
              </a:ext>
            </a:extLst>
          </p:cNvPr>
          <p:cNvPicPr>
            <a:picLocks noChangeAspect="1"/>
          </p:cNvPicPr>
          <p:nvPr/>
        </p:nvPicPr>
        <p:blipFill rotWithShape="1">
          <a:blip r:embed="rId2"/>
          <a:srcRect l="26581" t="24153" r="29025" b="8143"/>
          <a:stretch/>
        </p:blipFill>
        <p:spPr>
          <a:xfrm>
            <a:off x="6517679" y="332656"/>
            <a:ext cx="5411796" cy="4642559"/>
          </a:xfrm>
          <a:prstGeom prst="rect">
            <a:avLst/>
          </a:prstGeom>
          <a:ln w="38100">
            <a:solidFill>
              <a:srgbClr val="C00000"/>
            </a:solidFill>
          </a:ln>
        </p:spPr>
      </p:pic>
    </p:spTree>
    <p:extLst>
      <p:ext uri="{BB962C8B-B14F-4D97-AF65-F5344CB8AC3E}">
        <p14:creationId xmlns:p14="http://schemas.microsoft.com/office/powerpoint/2010/main" val="32780804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3"/>
          <p:cNvGrpSpPr>
            <a:grpSpLocks/>
          </p:cNvGrpSpPr>
          <p:nvPr/>
        </p:nvGrpSpPr>
        <p:grpSpPr bwMode="auto">
          <a:xfrm>
            <a:off x="3538860" y="642537"/>
            <a:ext cx="5270154" cy="5602217"/>
            <a:chOff x="3061" y="981"/>
            <a:chExt cx="2536" cy="2794"/>
          </a:xfrm>
        </p:grpSpPr>
        <p:sp>
          <p:nvSpPr>
            <p:cNvPr id="3" name="Text Box 8"/>
            <p:cNvSpPr txBox="1">
              <a:spLocks noChangeArrowheads="1"/>
            </p:cNvSpPr>
            <p:nvPr/>
          </p:nvSpPr>
          <p:spPr bwMode="auto">
            <a:xfrm>
              <a:off x="4013" y="3538"/>
              <a:ext cx="352" cy="124"/>
            </a:xfrm>
            <a:prstGeom prst="rect">
              <a:avLst/>
            </a:prstGeom>
            <a:solidFill>
              <a:schemeClr val="bg1"/>
            </a:solidFill>
            <a:ln w="9525">
              <a:noFill/>
              <a:miter lim="800000"/>
              <a:headEnd/>
              <a:tailEnd/>
            </a:ln>
          </p:spPr>
          <p:txBody>
            <a:bodyPr wrap="none">
              <a:spAutoFit/>
            </a:bodyPr>
            <a:lstStyle/>
            <a:p>
              <a:r>
                <a:rPr lang="da-DK" sz="800" dirty="0" err="1"/>
                <a:t>Figure</a:t>
              </a:r>
              <a:r>
                <a:rPr lang="da-DK" sz="800" dirty="0"/>
                <a:t> 1</a:t>
              </a:r>
            </a:p>
          </p:txBody>
        </p:sp>
        <p:pic>
          <p:nvPicPr>
            <p:cNvPr id="4" name="Picture 10"/>
            <p:cNvPicPr>
              <a:picLocks noChangeAspect="1" noChangeArrowheads="1"/>
            </p:cNvPicPr>
            <p:nvPr/>
          </p:nvPicPr>
          <p:blipFill>
            <a:blip r:embed="rId3" cstate="print">
              <a:lum bright="-6000" contrast="12000"/>
              <a:extLst>
                <a:ext uri="{28A0092B-C50C-407E-A947-70E740481C1C}">
                  <a14:useLocalDpi xmlns:a14="http://schemas.microsoft.com/office/drawing/2010/main" val="0"/>
                </a:ext>
              </a:extLst>
            </a:blip>
            <a:srcRect/>
            <a:stretch>
              <a:fillRect/>
            </a:stretch>
          </p:blipFill>
          <p:spPr bwMode="auto">
            <a:xfrm>
              <a:off x="3061" y="997"/>
              <a:ext cx="2536" cy="2778"/>
            </a:xfrm>
            <a:prstGeom prst="rect">
              <a:avLst/>
            </a:prstGeom>
            <a:noFill/>
            <a:ln w="9525">
              <a:solidFill>
                <a:srgbClr val="CC9900"/>
              </a:solidFill>
              <a:miter lim="800000"/>
              <a:headEnd/>
              <a:tailEnd/>
            </a:ln>
          </p:spPr>
        </p:pic>
        <p:sp>
          <p:nvSpPr>
            <p:cNvPr id="5" name="Oval 14"/>
            <p:cNvSpPr>
              <a:spLocks noChangeArrowheads="1"/>
            </p:cNvSpPr>
            <p:nvPr/>
          </p:nvSpPr>
          <p:spPr bwMode="auto">
            <a:xfrm>
              <a:off x="4809" y="1383"/>
              <a:ext cx="429" cy="241"/>
            </a:xfrm>
            <a:prstGeom prst="ellipse">
              <a:avLst/>
            </a:prstGeom>
            <a:noFill/>
            <a:ln w="76200">
              <a:solidFill>
                <a:srgbClr val="66FF33"/>
              </a:solidFill>
              <a:round/>
              <a:headEnd/>
              <a:tailEnd/>
            </a:ln>
          </p:spPr>
          <p:txBody>
            <a:bodyPr wrap="none" anchor="ctr"/>
            <a:lstStyle/>
            <a:p>
              <a:endParaRPr lang="da-DK" dirty="0"/>
            </a:p>
          </p:txBody>
        </p:sp>
        <p:sp>
          <p:nvSpPr>
            <p:cNvPr id="6" name="Oval 16"/>
            <p:cNvSpPr>
              <a:spLocks noChangeArrowheads="1"/>
            </p:cNvSpPr>
            <p:nvPr/>
          </p:nvSpPr>
          <p:spPr bwMode="auto">
            <a:xfrm>
              <a:off x="4536" y="981"/>
              <a:ext cx="429" cy="241"/>
            </a:xfrm>
            <a:prstGeom prst="ellipse">
              <a:avLst/>
            </a:prstGeom>
            <a:noFill/>
            <a:ln w="76200">
              <a:solidFill>
                <a:srgbClr val="FF5050"/>
              </a:solidFill>
              <a:round/>
              <a:headEnd/>
              <a:tailEnd/>
            </a:ln>
          </p:spPr>
          <p:txBody>
            <a:bodyPr wrap="none" anchor="ctr"/>
            <a:lstStyle/>
            <a:p>
              <a:endParaRPr lang="da-DK" dirty="0"/>
            </a:p>
          </p:txBody>
        </p:sp>
        <p:sp>
          <p:nvSpPr>
            <p:cNvPr id="7" name="Oval 19"/>
            <p:cNvSpPr>
              <a:spLocks noChangeArrowheads="1"/>
            </p:cNvSpPr>
            <p:nvPr/>
          </p:nvSpPr>
          <p:spPr bwMode="auto">
            <a:xfrm>
              <a:off x="3756" y="1282"/>
              <a:ext cx="429" cy="241"/>
            </a:xfrm>
            <a:prstGeom prst="ellipse">
              <a:avLst/>
            </a:prstGeom>
            <a:noFill/>
            <a:ln w="76200">
              <a:solidFill>
                <a:srgbClr val="663300"/>
              </a:solidFill>
              <a:round/>
              <a:headEnd/>
              <a:tailEnd/>
            </a:ln>
          </p:spPr>
          <p:txBody>
            <a:bodyPr wrap="none" anchor="ctr"/>
            <a:lstStyle/>
            <a:p>
              <a:endParaRPr lang="da-DK" dirty="0"/>
            </a:p>
          </p:txBody>
        </p:sp>
        <p:sp>
          <p:nvSpPr>
            <p:cNvPr id="8" name="Oval 21"/>
            <p:cNvSpPr>
              <a:spLocks noChangeArrowheads="1"/>
            </p:cNvSpPr>
            <p:nvPr/>
          </p:nvSpPr>
          <p:spPr bwMode="auto">
            <a:xfrm>
              <a:off x="5283" y="1904"/>
              <a:ext cx="182" cy="181"/>
            </a:xfrm>
            <a:prstGeom prst="ellipse">
              <a:avLst/>
            </a:prstGeom>
            <a:solidFill>
              <a:srgbClr val="FF0000"/>
            </a:solidFill>
            <a:ln w="9525">
              <a:solidFill>
                <a:schemeClr val="tx1"/>
              </a:solidFill>
              <a:round/>
              <a:headEnd/>
              <a:tailEnd/>
            </a:ln>
          </p:spPr>
          <p:txBody>
            <a:bodyPr wrap="none" anchor="ctr"/>
            <a:lstStyle/>
            <a:p>
              <a:endParaRPr lang="da-DK" dirty="0"/>
            </a:p>
          </p:txBody>
        </p:sp>
      </p:grpSp>
      <p:pic>
        <p:nvPicPr>
          <p:cNvPr id="9" name="Picture 18" descr="blue green alga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100628" y="4501678"/>
            <a:ext cx="688975" cy="496888"/>
          </a:xfrm>
          <a:prstGeom prst="rect">
            <a:avLst/>
          </a:prstGeom>
          <a:noFill/>
          <a:ln w="9525">
            <a:solidFill>
              <a:schemeClr val="tx1"/>
            </a:solidFill>
            <a:miter lim="800000"/>
            <a:headEnd/>
            <a:tailEnd/>
          </a:ln>
        </p:spPr>
      </p:pic>
      <p:pic>
        <p:nvPicPr>
          <p:cNvPr id="10" name="Picture 19" descr="chaetocero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068878" y="3709517"/>
            <a:ext cx="720725" cy="611187"/>
          </a:xfrm>
          <a:prstGeom prst="rect">
            <a:avLst/>
          </a:prstGeom>
          <a:noFill/>
          <a:ln w="9525">
            <a:solidFill>
              <a:schemeClr val="tx1"/>
            </a:solidFill>
            <a:miter lim="800000"/>
            <a:headEnd/>
            <a:tailEnd/>
          </a:ln>
        </p:spPr>
      </p:pic>
      <p:pic>
        <p:nvPicPr>
          <p:cNvPr id="11" name="Picture 20" descr="D"/>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141903" y="1404466"/>
            <a:ext cx="612775" cy="601662"/>
          </a:xfrm>
          <a:prstGeom prst="rect">
            <a:avLst/>
          </a:prstGeom>
          <a:noFill/>
          <a:ln w="9525">
            <a:solidFill>
              <a:schemeClr val="tx1"/>
            </a:solidFill>
            <a:miter lim="800000"/>
            <a:headEnd/>
            <a:tailEnd/>
          </a:ln>
        </p:spPr>
      </p:pic>
      <p:pic>
        <p:nvPicPr>
          <p:cNvPr id="12" name="Picture 21" descr="dunaliella"/>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629015" y="540866"/>
            <a:ext cx="1230313" cy="1249362"/>
          </a:xfrm>
          <a:prstGeom prst="rect">
            <a:avLst/>
          </a:prstGeom>
          <a:noFill/>
          <a:ln w="9525">
            <a:solidFill>
              <a:schemeClr val="tx1"/>
            </a:solidFill>
            <a:miter lim="800000"/>
            <a:headEnd/>
            <a:tailEnd/>
          </a:ln>
        </p:spPr>
      </p:pic>
      <p:pic>
        <p:nvPicPr>
          <p:cNvPr id="13" name="Picture 22" descr="furealge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629014" y="5365279"/>
            <a:ext cx="1416050" cy="879475"/>
          </a:xfrm>
          <a:prstGeom prst="rect">
            <a:avLst/>
          </a:prstGeom>
          <a:noFill/>
          <a:ln w="9525">
            <a:solidFill>
              <a:schemeClr val="tx1"/>
            </a:solidFill>
            <a:miter lim="800000"/>
            <a:headEnd/>
            <a:tailEnd/>
          </a:ln>
        </p:spPr>
      </p:pic>
      <p:pic>
        <p:nvPicPr>
          <p:cNvPr id="14" name="Picture 23" descr="noctiluca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102214" y="5220816"/>
            <a:ext cx="687388" cy="468312"/>
          </a:xfrm>
          <a:prstGeom prst="rect">
            <a:avLst/>
          </a:prstGeom>
          <a:noFill/>
          <a:ln w="9525">
            <a:noFill/>
            <a:miter lim="800000"/>
            <a:headEnd/>
            <a:tailEnd/>
          </a:ln>
        </p:spPr>
      </p:pic>
      <p:pic>
        <p:nvPicPr>
          <p:cNvPr id="15" name="Picture 24" descr="rhodophyta"/>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629014" y="1844204"/>
            <a:ext cx="1296988" cy="981075"/>
          </a:xfrm>
          <a:prstGeom prst="rect">
            <a:avLst/>
          </a:prstGeom>
          <a:noFill/>
          <a:ln w="9525">
            <a:solidFill>
              <a:srgbClr val="2A4A0F"/>
            </a:solidFill>
            <a:miter lim="800000"/>
            <a:headEnd/>
            <a:tailEnd/>
          </a:ln>
        </p:spPr>
      </p:pic>
      <p:pic>
        <p:nvPicPr>
          <p:cNvPr id="16" name="Picture 26" descr="euglenophyta"/>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1094278" y="2988791"/>
            <a:ext cx="695325" cy="520700"/>
          </a:xfrm>
          <a:prstGeom prst="rect">
            <a:avLst/>
          </a:prstGeom>
          <a:noFill/>
          <a:ln w="9525">
            <a:solidFill>
              <a:schemeClr val="tx1"/>
            </a:solidFill>
            <a:miter lim="800000"/>
            <a:headEnd/>
            <a:tailEnd/>
          </a:ln>
        </p:spPr>
      </p:pic>
      <p:pic>
        <p:nvPicPr>
          <p:cNvPr id="17" name="Picture 27" descr="Seaweed"/>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0997440" y="2269653"/>
            <a:ext cx="766763" cy="579438"/>
          </a:xfrm>
          <a:prstGeom prst="rect">
            <a:avLst/>
          </a:prstGeom>
          <a:noFill/>
          <a:ln w="9525">
            <a:solidFill>
              <a:schemeClr val="tx1"/>
            </a:solidFill>
            <a:miter lim="800000"/>
            <a:headEnd/>
            <a:tailEnd/>
          </a:ln>
        </p:spPr>
      </p:pic>
      <p:pic>
        <p:nvPicPr>
          <p:cNvPr id="18" name="Picture 28" descr="Phoryridium, unicellular red algae"/>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1141903" y="612303"/>
            <a:ext cx="612775" cy="546100"/>
          </a:xfrm>
          <a:prstGeom prst="rect">
            <a:avLst/>
          </a:prstGeom>
          <a:noFill/>
          <a:ln w="9525">
            <a:solidFill>
              <a:srgbClr val="2A4A0F"/>
            </a:solidFill>
            <a:miter lim="800000"/>
            <a:headEnd/>
            <a:tailEnd/>
          </a:ln>
        </p:spPr>
      </p:pic>
      <p:pic>
        <p:nvPicPr>
          <p:cNvPr id="19" name="Picture 29" descr="Laminaria_-Nature_print"/>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9629015" y="2917354"/>
            <a:ext cx="1287463" cy="2303463"/>
          </a:xfrm>
          <a:prstGeom prst="rect">
            <a:avLst/>
          </a:prstGeom>
          <a:noFill/>
          <a:ln w="9525">
            <a:solidFill>
              <a:srgbClr val="2A4A0F"/>
            </a:solidFill>
            <a:miter lim="800000"/>
            <a:headEnd/>
            <a:tailEnd/>
          </a:ln>
        </p:spPr>
      </p:pic>
      <p:sp>
        <p:nvSpPr>
          <p:cNvPr id="20" name="TextBox 19"/>
          <p:cNvSpPr txBox="1"/>
          <p:nvPr/>
        </p:nvSpPr>
        <p:spPr>
          <a:xfrm>
            <a:off x="1034283" y="556121"/>
            <a:ext cx="2536272" cy="769441"/>
          </a:xfrm>
          <a:prstGeom prst="rect">
            <a:avLst/>
          </a:prstGeom>
          <a:noFill/>
        </p:spPr>
        <p:txBody>
          <a:bodyPr wrap="none" rtlCol="0">
            <a:spAutoFit/>
          </a:bodyPr>
          <a:lstStyle/>
          <a:p>
            <a:r>
              <a:rPr lang="da-DK" sz="4400" dirty="0">
                <a:latin typeface="+mj-lt"/>
              </a:rPr>
              <a:t>Diversitet</a:t>
            </a:r>
          </a:p>
        </p:txBody>
      </p:sp>
      <p:sp>
        <p:nvSpPr>
          <p:cNvPr id="22" name="Slide Number Placeholder 1">
            <a:extLst>
              <a:ext uri="{FF2B5EF4-FFF2-40B4-BE49-F238E27FC236}">
                <a16:creationId xmlns:a16="http://schemas.microsoft.com/office/drawing/2014/main" id="{923CDC26-5040-26DE-1E7F-FF89974B3734}"/>
              </a:ext>
            </a:extLst>
          </p:cNvPr>
          <p:cNvSpPr>
            <a:spLocks noGrp="1"/>
          </p:cNvSpPr>
          <p:nvPr>
            <p:ph type="sldNum" sz="quarter" idx="11"/>
          </p:nvPr>
        </p:nvSpPr>
        <p:spPr>
          <a:xfrm>
            <a:off x="11506450" y="6541200"/>
            <a:ext cx="432600" cy="316800"/>
          </a:xfrm>
          <a:prstGeom prst="rect">
            <a:avLst/>
          </a:prstGeom>
        </p:spPr>
        <p:txBody>
          <a:bodyPr vert="horz" lIns="91440" tIns="45720" rIns="91440" bIns="45720" rtlCol="0" anchor="ctr"/>
          <a:lstStyle>
            <a:defPPr>
              <a:defRPr lang="en-US"/>
            </a:defPPr>
            <a:lvl1pPr algn="r" rtl="0" fontAlgn="auto">
              <a:spcBef>
                <a:spcPts val="0"/>
              </a:spcBef>
              <a:spcAft>
                <a:spcPts val="0"/>
              </a:spcAft>
              <a:defRPr sz="1200" kern="1200">
                <a:solidFill>
                  <a:schemeClr val="tx1">
                    <a:tint val="75000"/>
                  </a:schemeClr>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defRPr/>
            </a:pPr>
            <a:fld id="{6363B498-BA02-4CA3-9CCD-B410BC5AF4E8}" type="slidenum">
              <a:rPr lang="en-US" sz="800" smtClean="0">
                <a:solidFill>
                  <a:schemeClr val="bg1"/>
                </a:solidFill>
              </a:rPr>
              <a:pPr>
                <a:defRPr/>
              </a:pPr>
              <a:t>6</a:t>
            </a:fld>
            <a:endParaRPr lang="en-US" sz="800">
              <a:solidFill>
                <a:schemeClr val="bg1"/>
              </a:solidFill>
            </a:endParaRPr>
          </a:p>
        </p:txBody>
      </p:sp>
    </p:spTree>
    <p:extLst>
      <p:ext uri="{BB962C8B-B14F-4D97-AF65-F5344CB8AC3E}">
        <p14:creationId xmlns:p14="http://schemas.microsoft.com/office/powerpoint/2010/main" val="826446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7F3340-9444-5BFD-78DD-FCD6C888DC77}"/>
              </a:ext>
            </a:extLst>
          </p:cNvPr>
          <p:cNvSpPr>
            <a:spLocks noGrp="1"/>
          </p:cNvSpPr>
          <p:nvPr>
            <p:ph type="title"/>
          </p:nvPr>
        </p:nvSpPr>
        <p:spPr/>
        <p:txBody>
          <a:bodyPr/>
          <a:lstStyle/>
          <a:p>
            <a:r>
              <a:rPr lang="da-DK" dirty="0"/>
              <a:t>Varedeklarationen</a:t>
            </a:r>
          </a:p>
        </p:txBody>
      </p:sp>
      <p:sp>
        <p:nvSpPr>
          <p:cNvPr id="3" name="Content Placeholder 2">
            <a:extLst>
              <a:ext uri="{FF2B5EF4-FFF2-40B4-BE49-F238E27FC236}">
                <a16:creationId xmlns:a16="http://schemas.microsoft.com/office/drawing/2014/main" id="{C8E70BA3-432E-2B97-6906-8AACF4BA9C87}"/>
              </a:ext>
            </a:extLst>
          </p:cNvPr>
          <p:cNvSpPr>
            <a:spLocks noGrp="1"/>
          </p:cNvSpPr>
          <p:nvPr>
            <p:ph idx="1"/>
          </p:nvPr>
        </p:nvSpPr>
        <p:spPr>
          <a:xfrm>
            <a:off x="1774726" y="1706328"/>
            <a:ext cx="4536504" cy="4545578"/>
          </a:xfrm>
        </p:spPr>
        <p:txBody>
          <a:bodyPr/>
          <a:lstStyle/>
          <a:p>
            <a:r>
              <a:rPr lang="da-DK" dirty="0"/>
              <a:t>Norge sætter et godt eksempel i deres Norwegian Seaweed Association</a:t>
            </a:r>
          </a:p>
          <a:p>
            <a:r>
              <a:rPr lang="da-DK" dirty="0"/>
              <a:t>Kvalitetskontrol</a:t>
            </a:r>
          </a:p>
          <a:p>
            <a:endParaRPr lang="da-DK" dirty="0"/>
          </a:p>
          <a:p>
            <a:r>
              <a:rPr lang="da-DK" dirty="0"/>
              <a:t>SEA GREENS FROM NORWAY </a:t>
            </a:r>
          </a:p>
          <a:p>
            <a:endParaRPr lang="da-DK" dirty="0"/>
          </a:p>
          <a:p>
            <a:r>
              <a:rPr lang="da-DK" dirty="0"/>
              <a:t>Registreret, certificeret, HCAAP</a:t>
            </a:r>
          </a:p>
        </p:txBody>
      </p:sp>
      <p:sp>
        <p:nvSpPr>
          <p:cNvPr id="4" name="Footer Placeholder 3">
            <a:extLst>
              <a:ext uri="{FF2B5EF4-FFF2-40B4-BE49-F238E27FC236}">
                <a16:creationId xmlns:a16="http://schemas.microsoft.com/office/drawing/2014/main" id="{D3290202-BE7C-C45F-7839-83AB93DF4C06}"/>
              </a:ext>
            </a:extLst>
          </p:cNvPr>
          <p:cNvSpPr>
            <a:spLocks noGrp="1"/>
          </p:cNvSpPr>
          <p:nvPr>
            <p:ph type="ftr" sz="quarter" idx="10"/>
          </p:nvPr>
        </p:nvSpPr>
        <p:spPr/>
        <p:txBody>
          <a:bodyPr/>
          <a:lstStyle/>
          <a:p>
            <a:endParaRPr lang="da-DK" dirty="0"/>
          </a:p>
        </p:txBody>
      </p:sp>
      <p:sp>
        <p:nvSpPr>
          <p:cNvPr id="5" name="Slide Number Placeholder 4">
            <a:extLst>
              <a:ext uri="{FF2B5EF4-FFF2-40B4-BE49-F238E27FC236}">
                <a16:creationId xmlns:a16="http://schemas.microsoft.com/office/drawing/2014/main" id="{D2A9F143-104F-1795-DB61-E12F20AF6BD9}"/>
              </a:ext>
            </a:extLst>
          </p:cNvPr>
          <p:cNvSpPr>
            <a:spLocks noGrp="1"/>
          </p:cNvSpPr>
          <p:nvPr>
            <p:ph type="sldNum" sz="quarter" idx="11"/>
          </p:nvPr>
        </p:nvSpPr>
        <p:spPr/>
        <p:txBody>
          <a:bodyPr/>
          <a:lstStyle/>
          <a:p>
            <a:fld id="{103EA872-A674-449B-A120-B97244F8E91D}" type="slidenum">
              <a:rPr lang="da-DK" smtClean="0"/>
              <a:pPr/>
              <a:t>60</a:t>
            </a:fld>
            <a:endParaRPr lang="da-DK" dirty="0"/>
          </a:p>
        </p:txBody>
      </p:sp>
      <p:pic>
        <p:nvPicPr>
          <p:cNvPr id="10" name="Picture 9">
            <a:extLst>
              <a:ext uri="{FF2B5EF4-FFF2-40B4-BE49-F238E27FC236}">
                <a16:creationId xmlns:a16="http://schemas.microsoft.com/office/drawing/2014/main" id="{32DC451E-5CF2-7D8E-24CF-44D9B8FEC091}"/>
              </a:ext>
            </a:extLst>
          </p:cNvPr>
          <p:cNvPicPr>
            <a:picLocks noChangeAspect="1"/>
          </p:cNvPicPr>
          <p:nvPr/>
        </p:nvPicPr>
        <p:blipFill rotWithShape="1">
          <a:blip r:embed="rId2"/>
          <a:srcRect l="26581" t="24153" r="29025" b="8143"/>
          <a:stretch/>
        </p:blipFill>
        <p:spPr>
          <a:xfrm>
            <a:off x="6517679" y="332656"/>
            <a:ext cx="5411796" cy="4642559"/>
          </a:xfrm>
          <a:prstGeom prst="rect">
            <a:avLst/>
          </a:prstGeom>
          <a:ln w="38100">
            <a:solidFill>
              <a:srgbClr val="C00000"/>
            </a:solidFill>
          </a:ln>
        </p:spPr>
      </p:pic>
      <p:pic>
        <p:nvPicPr>
          <p:cNvPr id="9" name="Picture 8">
            <a:extLst>
              <a:ext uri="{FF2B5EF4-FFF2-40B4-BE49-F238E27FC236}">
                <a16:creationId xmlns:a16="http://schemas.microsoft.com/office/drawing/2014/main" id="{9FFCA301-EC4C-ABF0-94DA-5286E07FC2AE}"/>
              </a:ext>
            </a:extLst>
          </p:cNvPr>
          <p:cNvPicPr>
            <a:picLocks noChangeAspect="1"/>
          </p:cNvPicPr>
          <p:nvPr/>
        </p:nvPicPr>
        <p:blipFill rotWithShape="1">
          <a:blip r:embed="rId3"/>
          <a:srcRect l="27278" t="33340" r="27846" b="25989"/>
          <a:stretch/>
        </p:blipFill>
        <p:spPr>
          <a:xfrm>
            <a:off x="5567658" y="2598951"/>
            <a:ext cx="6356087" cy="3240360"/>
          </a:xfrm>
          <a:prstGeom prst="rect">
            <a:avLst/>
          </a:prstGeom>
          <a:ln w="28575">
            <a:solidFill>
              <a:srgbClr val="C00000"/>
            </a:solidFill>
          </a:ln>
        </p:spPr>
      </p:pic>
    </p:spTree>
    <p:extLst>
      <p:ext uri="{BB962C8B-B14F-4D97-AF65-F5344CB8AC3E}">
        <p14:creationId xmlns:p14="http://schemas.microsoft.com/office/powerpoint/2010/main" val="365754148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7F3340-9444-5BFD-78DD-FCD6C888DC77}"/>
              </a:ext>
            </a:extLst>
          </p:cNvPr>
          <p:cNvSpPr>
            <a:spLocks noGrp="1"/>
          </p:cNvSpPr>
          <p:nvPr>
            <p:ph type="title"/>
          </p:nvPr>
        </p:nvSpPr>
        <p:spPr/>
        <p:txBody>
          <a:bodyPr/>
          <a:lstStyle/>
          <a:p>
            <a:r>
              <a:rPr lang="da-DK" dirty="0"/>
              <a:t>Varedeklarationen</a:t>
            </a:r>
          </a:p>
        </p:txBody>
      </p:sp>
      <p:sp>
        <p:nvSpPr>
          <p:cNvPr id="3" name="Content Placeholder 2">
            <a:extLst>
              <a:ext uri="{FF2B5EF4-FFF2-40B4-BE49-F238E27FC236}">
                <a16:creationId xmlns:a16="http://schemas.microsoft.com/office/drawing/2014/main" id="{C8E70BA3-432E-2B97-6906-8AACF4BA9C87}"/>
              </a:ext>
            </a:extLst>
          </p:cNvPr>
          <p:cNvSpPr>
            <a:spLocks noGrp="1"/>
          </p:cNvSpPr>
          <p:nvPr>
            <p:ph idx="1"/>
          </p:nvPr>
        </p:nvSpPr>
        <p:spPr>
          <a:xfrm>
            <a:off x="1774726" y="1706328"/>
            <a:ext cx="4536504" cy="4545578"/>
          </a:xfrm>
        </p:spPr>
        <p:txBody>
          <a:bodyPr/>
          <a:lstStyle/>
          <a:p>
            <a:r>
              <a:rPr lang="da-DK" dirty="0"/>
              <a:t>Norge sætter et godt eksempel i deres Norwegian Seaweed Association</a:t>
            </a:r>
          </a:p>
          <a:p>
            <a:r>
              <a:rPr lang="da-DK" dirty="0"/>
              <a:t>Kvalitetskontrol</a:t>
            </a:r>
          </a:p>
          <a:p>
            <a:endParaRPr lang="da-DK" dirty="0"/>
          </a:p>
          <a:p>
            <a:r>
              <a:rPr lang="da-DK" dirty="0"/>
              <a:t>SEA GREENS FROM NORWAY </a:t>
            </a:r>
          </a:p>
          <a:p>
            <a:endParaRPr lang="da-DK" dirty="0"/>
          </a:p>
          <a:p>
            <a:r>
              <a:rPr lang="da-DK" dirty="0"/>
              <a:t>Registreret, certificeret, HCAAP</a:t>
            </a:r>
          </a:p>
          <a:p>
            <a:endParaRPr lang="da-DK" dirty="0"/>
          </a:p>
          <a:p>
            <a:r>
              <a:rPr lang="da-DK" dirty="0"/>
              <a:t>Kvalitets indeks</a:t>
            </a:r>
          </a:p>
        </p:txBody>
      </p:sp>
      <p:sp>
        <p:nvSpPr>
          <p:cNvPr id="4" name="Footer Placeholder 3">
            <a:extLst>
              <a:ext uri="{FF2B5EF4-FFF2-40B4-BE49-F238E27FC236}">
                <a16:creationId xmlns:a16="http://schemas.microsoft.com/office/drawing/2014/main" id="{D3290202-BE7C-C45F-7839-83AB93DF4C06}"/>
              </a:ext>
            </a:extLst>
          </p:cNvPr>
          <p:cNvSpPr>
            <a:spLocks noGrp="1"/>
          </p:cNvSpPr>
          <p:nvPr>
            <p:ph type="ftr" sz="quarter" idx="10"/>
          </p:nvPr>
        </p:nvSpPr>
        <p:spPr/>
        <p:txBody>
          <a:bodyPr/>
          <a:lstStyle/>
          <a:p>
            <a:endParaRPr lang="da-DK" dirty="0"/>
          </a:p>
        </p:txBody>
      </p:sp>
      <p:sp>
        <p:nvSpPr>
          <p:cNvPr id="5" name="Slide Number Placeholder 4">
            <a:extLst>
              <a:ext uri="{FF2B5EF4-FFF2-40B4-BE49-F238E27FC236}">
                <a16:creationId xmlns:a16="http://schemas.microsoft.com/office/drawing/2014/main" id="{D2A9F143-104F-1795-DB61-E12F20AF6BD9}"/>
              </a:ext>
            </a:extLst>
          </p:cNvPr>
          <p:cNvSpPr>
            <a:spLocks noGrp="1"/>
          </p:cNvSpPr>
          <p:nvPr>
            <p:ph type="sldNum" sz="quarter" idx="11"/>
          </p:nvPr>
        </p:nvSpPr>
        <p:spPr/>
        <p:txBody>
          <a:bodyPr/>
          <a:lstStyle/>
          <a:p>
            <a:fld id="{103EA872-A674-449B-A120-B97244F8E91D}" type="slidenum">
              <a:rPr lang="da-DK" smtClean="0"/>
              <a:pPr/>
              <a:t>61</a:t>
            </a:fld>
            <a:endParaRPr lang="da-DK" dirty="0"/>
          </a:p>
        </p:txBody>
      </p:sp>
      <p:pic>
        <p:nvPicPr>
          <p:cNvPr id="6" name="Picture 5">
            <a:extLst>
              <a:ext uri="{FF2B5EF4-FFF2-40B4-BE49-F238E27FC236}">
                <a16:creationId xmlns:a16="http://schemas.microsoft.com/office/drawing/2014/main" id="{F07B1373-1C0A-6CF2-B688-7BF6F36B9B04}"/>
              </a:ext>
            </a:extLst>
          </p:cNvPr>
          <p:cNvPicPr>
            <a:picLocks noChangeAspect="1"/>
          </p:cNvPicPr>
          <p:nvPr/>
        </p:nvPicPr>
        <p:blipFill rotWithShape="1">
          <a:blip r:embed="rId2"/>
          <a:srcRect l="26581" t="24153" r="29025" b="8143"/>
          <a:stretch/>
        </p:blipFill>
        <p:spPr>
          <a:xfrm>
            <a:off x="6517679" y="332656"/>
            <a:ext cx="5411796" cy="4642559"/>
          </a:xfrm>
          <a:prstGeom prst="rect">
            <a:avLst/>
          </a:prstGeom>
          <a:ln w="38100">
            <a:solidFill>
              <a:srgbClr val="C00000"/>
            </a:solidFill>
          </a:ln>
        </p:spPr>
      </p:pic>
      <p:pic>
        <p:nvPicPr>
          <p:cNvPr id="10" name="Picture 9">
            <a:extLst>
              <a:ext uri="{FF2B5EF4-FFF2-40B4-BE49-F238E27FC236}">
                <a16:creationId xmlns:a16="http://schemas.microsoft.com/office/drawing/2014/main" id="{F8D60457-E57B-836B-5453-97B4B251DBA9}"/>
              </a:ext>
            </a:extLst>
          </p:cNvPr>
          <p:cNvPicPr>
            <a:picLocks noChangeAspect="1"/>
          </p:cNvPicPr>
          <p:nvPr/>
        </p:nvPicPr>
        <p:blipFill rotWithShape="1">
          <a:blip r:embed="rId3"/>
          <a:srcRect l="27278" t="33340" r="27846" b="25989"/>
          <a:stretch/>
        </p:blipFill>
        <p:spPr>
          <a:xfrm>
            <a:off x="5567658" y="2598951"/>
            <a:ext cx="6356087" cy="3240360"/>
          </a:xfrm>
          <a:prstGeom prst="rect">
            <a:avLst/>
          </a:prstGeom>
          <a:ln w="38100">
            <a:solidFill>
              <a:srgbClr val="C00000"/>
            </a:solidFill>
          </a:ln>
        </p:spPr>
      </p:pic>
      <p:pic>
        <p:nvPicPr>
          <p:cNvPr id="8" name="Picture 7">
            <a:extLst>
              <a:ext uri="{FF2B5EF4-FFF2-40B4-BE49-F238E27FC236}">
                <a16:creationId xmlns:a16="http://schemas.microsoft.com/office/drawing/2014/main" id="{E622CF3F-AD3C-38D8-D334-FCA078256355}"/>
              </a:ext>
            </a:extLst>
          </p:cNvPr>
          <p:cNvPicPr>
            <a:picLocks noChangeAspect="1"/>
          </p:cNvPicPr>
          <p:nvPr/>
        </p:nvPicPr>
        <p:blipFill rotWithShape="1">
          <a:blip r:embed="rId4"/>
          <a:srcRect l="3837" t="12030" r="46275" b="11228"/>
          <a:stretch/>
        </p:blipFill>
        <p:spPr>
          <a:xfrm>
            <a:off x="8052727" y="3068960"/>
            <a:ext cx="4053750" cy="3507661"/>
          </a:xfrm>
          <a:prstGeom prst="rect">
            <a:avLst/>
          </a:prstGeom>
          <a:ln w="38100">
            <a:solidFill>
              <a:srgbClr val="C00000"/>
            </a:solidFill>
          </a:ln>
        </p:spPr>
      </p:pic>
    </p:spTree>
    <p:extLst>
      <p:ext uri="{BB962C8B-B14F-4D97-AF65-F5344CB8AC3E}">
        <p14:creationId xmlns:p14="http://schemas.microsoft.com/office/powerpoint/2010/main" val="156818270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3AB9D89-4678-4B3C-8679-3E429EFBB2DD}"/>
              </a:ext>
            </a:extLst>
          </p:cNvPr>
          <p:cNvSpPr>
            <a:spLocks noGrp="1"/>
          </p:cNvSpPr>
          <p:nvPr>
            <p:ph type="title"/>
          </p:nvPr>
        </p:nvSpPr>
        <p:spPr/>
        <p:txBody>
          <a:bodyPr/>
          <a:lstStyle/>
          <a:p>
            <a:r>
              <a:rPr lang="da-DK" dirty="0"/>
              <a:t>Konklusion</a:t>
            </a:r>
          </a:p>
        </p:txBody>
      </p:sp>
      <p:sp>
        <p:nvSpPr>
          <p:cNvPr id="6" name="Content Placeholder 5">
            <a:extLst>
              <a:ext uri="{FF2B5EF4-FFF2-40B4-BE49-F238E27FC236}">
                <a16:creationId xmlns:a16="http://schemas.microsoft.com/office/drawing/2014/main" id="{5A5890CD-8F90-4FE7-841F-F7B0C2865BA2}"/>
              </a:ext>
            </a:extLst>
          </p:cNvPr>
          <p:cNvSpPr>
            <a:spLocks noGrp="1"/>
          </p:cNvSpPr>
          <p:nvPr>
            <p:ph idx="1"/>
          </p:nvPr>
        </p:nvSpPr>
        <p:spPr>
          <a:xfrm>
            <a:off x="1414686" y="1556792"/>
            <a:ext cx="6678656" cy="4545578"/>
          </a:xfrm>
        </p:spPr>
        <p:txBody>
          <a:bodyPr/>
          <a:lstStyle/>
          <a:p>
            <a:r>
              <a:rPr lang="da-DK" dirty="0"/>
              <a:t>Mikroalger og tang- hele biomassen anvendes</a:t>
            </a:r>
          </a:p>
          <a:p>
            <a:r>
              <a:rPr lang="da-DK" dirty="0"/>
              <a:t>Store muligheder for anvendelse</a:t>
            </a:r>
          </a:p>
          <a:p>
            <a:r>
              <a:rPr lang="da-DK" dirty="0"/>
              <a:t>Kæmpe variation- arter, dyrkningsmetode, sæson, geografisk</a:t>
            </a:r>
          </a:p>
          <a:p>
            <a:r>
              <a:rPr lang="da-DK" dirty="0"/>
              <a:t>Udfordringer omkring </a:t>
            </a:r>
            <a:r>
              <a:rPr lang="da-DK" dirty="0" err="1"/>
              <a:t>opkoncentrering</a:t>
            </a:r>
            <a:r>
              <a:rPr lang="da-DK" dirty="0"/>
              <a:t>, stabilisering, ekstraktion</a:t>
            </a:r>
          </a:p>
          <a:p>
            <a:endParaRPr lang="da-DK" dirty="0"/>
          </a:p>
          <a:p>
            <a:r>
              <a:rPr lang="da-DK" dirty="0"/>
              <a:t>Lovgivning halter bagefter</a:t>
            </a:r>
          </a:p>
          <a:p>
            <a:pPr lvl="1"/>
            <a:r>
              <a:rPr lang="da-DK" dirty="0"/>
              <a:t>Fødevarelovgivning- ikke specielt for tang </a:t>
            </a:r>
          </a:p>
          <a:p>
            <a:pPr lvl="1"/>
            <a:r>
              <a:rPr lang="da-DK" dirty="0"/>
              <a:t>Sikkerhed omkring uønskede stoffer- ikke klar grænseværdier</a:t>
            </a:r>
          </a:p>
          <a:p>
            <a:pPr lvl="1"/>
            <a:r>
              <a:rPr lang="da-DK" dirty="0" err="1"/>
              <a:t>Novel</a:t>
            </a:r>
            <a:r>
              <a:rPr lang="da-DK" dirty="0"/>
              <a:t> food er meget langsommelig proces</a:t>
            </a:r>
          </a:p>
          <a:p>
            <a:r>
              <a:rPr lang="da-DK" dirty="0"/>
              <a:t>Standardisering, så vi ved hvad vi handler med- på vej i EU</a:t>
            </a:r>
          </a:p>
          <a:p>
            <a:endParaRPr lang="da-DK" dirty="0"/>
          </a:p>
          <a:p>
            <a:r>
              <a:rPr lang="da-DK" dirty="0"/>
              <a:t>Varedeklaration på vej fra Norge</a:t>
            </a:r>
          </a:p>
          <a:p>
            <a:endParaRPr lang="da-DK" dirty="0"/>
          </a:p>
          <a:p>
            <a:r>
              <a:rPr lang="da-DK" dirty="0"/>
              <a:t>Kræver samarbejde og vilje for fremtidig succes</a:t>
            </a:r>
          </a:p>
        </p:txBody>
      </p:sp>
      <p:sp>
        <p:nvSpPr>
          <p:cNvPr id="10" name="FLD_Presentation Title"/>
          <p:cNvSpPr>
            <a:spLocks noGrp="1"/>
          </p:cNvSpPr>
          <p:nvPr>
            <p:ph type="ftr" sz="quarter" idx="10"/>
          </p:nvPr>
        </p:nvSpPr>
        <p:spPr/>
        <p:txBody>
          <a:bodyPr/>
          <a:lstStyle/>
          <a:p>
            <a:endParaRPr lang="da-DK" dirty="0"/>
          </a:p>
        </p:txBody>
      </p:sp>
      <p:sp>
        <p:nvSpPr>
          <p:cNvPr id="4" name="Slide Number Placeholder 3"/>
          <p:cNvSpPr>
            <a:spLocks noGrp="1"/>
          </p:cNvSpPr>
          <p:nvPr>
            <p:ph type="sldNum" sz="quarter" idx="11"/>
          </p:nvPr>
        </p:nvSpPr>
        <p:spPr/>
        <p:txBody>
          <a:bodyPr/>
          <a:lstStyle/>
          <a:p>
            <a:fld id="{103EA872-A674-449B-A120-B97244F8E91D}" type="slidenum">
              <a:rPr lang="da-DK" smtClean="0"/>
              <a:pPr/>
              <a:t>62</a:t>
            </a:fld>
            <a:endParaRPr lang="da-DK" dirty="0"/>
          </a:p>
        </p:txBody>
      </p:sp>
      <p:pic>
        <p:nvPicPr>
          <p:cNvPr id="9" name="Picture 8">
            <a:extLst>
              <a:ext uri="{FF2B5EF4-FFF2-40B4-BE49-F238E27FC236}">
                <a16:creationId xmlns:a16="http://schemas.microsoft.com/office/drawing/2014/main" id="{A3E9B7C4-7577-7908-6346-ED838199E35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55122" y="44624"/>
            <a:ext cx="3635291" cy="6496576"/>
          </a:xfrm>
          <a:prstGeom prst="rect">
            <a:avLst/>
          </a:prstGeom>
        </p:spPr>
      </p:pic>
      <p:pic>
        <p:nvPicPr>
          <p:cNvPr id="8" name="Picture 7">
            <a:extLst>
              <a:ext uri="{FF2B5EF4-FFF2-40B4-BE49-F238E27FC236}">
                <a16:creationId xmlns:a16="http://schemas.microsoft.com/office/drawing/2014/main" id="{0A430AEB-8F37-710B-5F3C-20BE48D6AC78}"/>
              </a:ext>
            </a:extLst>
          </p:cNvPr>
          <p:cNvPicPr>
            <a:picLocks noChangeAspect="1"/>
          </p:cNvPicPr>
          <p:nvPr/>
        </p:nvPicPr>
        <p:blipFill rotWithShape="1">
          <a:blip r:embed="rId5"/>
          <a:srcRect l="68850" t="32584" r="9049" b="28127"/>
          <a:stretch/>
        </p:blipFill>
        <p:spPr>
          <a:xfrm>
            <a:off x="7214720" y="5151672"/>
            <a:ext cx="1340401" cy="1340402"/>
          </a:xfrm>
          <a:prstGeom prst="rect">
            <a:avLst/>
          </a:prstGeom>
        </p:spPr>
      </p:pic>
      <p:sp>
        <p:nvSpPr>
          <p:cNvPr id="11" name="TextBox 10">
            <a:extLst>
              <a:ext uri="{FF2B5EF4-FFF2-40B4-BE49-F238E27FC236}">
                <a16:creationId xmlns:a16="http://schemas.microsoft.com/office/drawing/2014/main" id="{7B1E9408-D3A6-DD16-7DAF-B8045A2366FB}"/>
              </a:ext>
            </a:extLst>
          </p:cNvPr>
          <p:cNvSpPr txBox="1"/>
          <p:nvPr/>
        </p:nvSpPr>
        <p:spPr>
          <a:xfrm>
            <a:off x="5495123" y="6251534"/>
            <a:ext cx="1668727" cy="246221"/>
          </a:xfrm>
          <a:prstGeom prst="rect">
            <a:avLst/>
          </a:prstGeom>
          <a:noFill/>
        </p:spPr>
        <p:txBody>
          <a:bodyPr wrap="none" lIns="0" tIns="0" rIns="0" bIns="0" rtlCol="0">
            <a:spAutoFit/>
          </a:bodyPr>
          <a:lstStyle/>
          <a:p>
            <a:pPr algn="l">
              <a:spcBef>
                <a:spcPts val="432"/>
              </a:spcBef>
            </a:pPr>
            <a:r>
              <a:rPr lang="da-DK" dirty="0">
                <a:latin typeface="+mn-lt"/>
              </a:rPr>
              <a:t>suho@food.dtu.dk</a:t>
            </a:r>
          </a:p>
        </p:txBody>
      </p:sp>
    </p:spTree>
    <p:custDataLst>
      <p:custData r:id="rId1"/>
      <p:custData r:id="rId2"/>
    </p:custDataLst>
    <p:extLst>
      <p:ext uri="{BB962C8B-B14F-4D97-AF65-F5344CB8AC3E}">
        <p14:creationId xmlns:p14="http://schemas.microsoft.com/office/powerpoint/2010/main" val="1796381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xEl>
                                              <p:pRg st="9" end="9"/>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xEl>
                                              <p:pRg st="11" end="1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3ADE0-8212-222E-ED3E-9E82E3BDFA44}"/>
              </a:ext>
            </a:extLst>
          </p:cNvPr>
          <p:cNvSpPr>
            <a:spLocks noGrp="1"/>
          </p:cNvSpPr>
          <p:nvPr>
            <p:ph type="title"/>
          </p:nvPr>
        </p:nvSpPr>
        <p:spPr/>
        <p:txBody>
          <a:bodyPr/>
          <a:lstStyle/>
          <a:p>
            <a:r>
              <a:rPr lang="da-DK" dirty="0"/>
              <a:t>Tag et screen shot og se senere</a:t>
            </a:r>
          </a:p>
        </p:txBody>
      </p:sp>
      <p:sp>
        <p:nvSpPr>
          <p:cNvPr id="3" name="Content Placeholder 2">
            <a:extLst>
              <a:ext uri="{FF2B5EF4-FFF2-40B4-BE49-F238E27FC236}">
                <a16:creationId xmlns:a16="http://schemas.microsoft.com/office/drawing/2014/main" id="{309F0182-4BE6-3DFE-01AA-6AF3BD339E23}"/>
              </a:ext>
            </a:extLst>
          </p:cNvPr>
          <p:cNvSpPr>
            <a:spLocks noGrp="1"/>
          </p:cNvSpPr>
          <p:nvPr>
            <p:ph idx="1"/>
          </p:nvPr>
        </p:nvSpPr>
        <p:spPr/>
        <p:txBody>
          <a:bodyPr/>
          <a:lstStyle/>
          <a:p>
            <a:endParaRPr lang="da-DK" dirty="0"/>
          </a:p>
        </p:txBody>
      </p:sp>
      <p:sp>
        <p:nvSpPr>
          <p:cNvPr id="4" name="Footer Placeholder 3">
            <a:extLst>
              <a:ext uri="{FF2B5EF4-FFF2-40B4-BE49-F238E27FC236}">
                <a16:creationId xmlns:a16="http://schemas.microsoft.com/office/drawing/2014/main" id="{FB6AA909-4C69-76B9-8CC3-49B4B6039BDA}"/>
              </a:ext>
            </a:extLst>
          </p:cNvPr>
          <p:cNvSpPr>
            <a:spLocks noGrp="1"/>
          </p:cNvSpPr>
          <p:nvPr>
            <p:ph type="ftr" sz="quarter" idx="10"/>
          </p:nvPr>
        </p:nvSpPr>
        <p:spPr/>
        <p:txBody>
          <a:bodyPr/>
          <a:lstStyle/>
          <a:p>
            <a:endParaRPr lang="da-DK" dirty="0"/>
          </a:p>
        </p:txBody>
      </p:sp>
      <p:sp>
        <p:nvSpPr>
          <p:cNvPr id="5" name="Slide Number Placeholder 4">
            <a:extLst>
              <a:ext uri="{FF2B5EF4-FFF2-40B4-BE49-F238E27FC236}">
                <a16:creationId xmlns:a16="http://schemas.microsoft.com/office/drawing/2014/main" id="{83515888-406E-1C64-7EED-135BA2C6776D}"/>
              </a:ext>
            </a:extLst>
          </p:cNvPr>
          <p:cNvSpPr>
            <a:spLocks noGrp="1"/>
          </p:cNvSpPr>
          <p:nvPr>
            <p:ph type="sldNum" sz="quarter" idx="11"/>
          </p:nvPr>
        </p:nvSpPr>
        <p:spPr/>
        <p:txBody>
          <a:bodyPr/>
          <a:lstStyle/>
          <a:p>
            <a:fld id="{103EA872-A674-449B-A120-B97244F8E91D}" type="slidenum">
              <a:rPr lang="da-DK" smtClean="0"/>
              <a:pPr/>
              <a:t>63</a:t>
            </a:fld>
            <a:endParaRPr lang="da-DK" dirty="0"/>
          </a:p>
        </p:txBody>
      </p:sp>
      <p:pic>
        <p:nvPicPr>
          <p:cNvPr id="7" name="Picture 6">
            <a:extLst>
              <a:ext uri="{FF2B5EF4-FFF2-40B4-BE49-F238E27FC236}">
                <a16:creationId xmlns:a16="http://schemas.microsoft.com/office/drawing/2014/main" id="{B938CAD3-F4AC-E469-A879-2A224FB11E7A}"/>
              </a:ext>
            </a:extLst>
          </p:cNvPr>
          <p:cNvPicPr>
            <a:picLocks noChangeAspect="1"/>
          </p:cNvPicPr>
          <p:nvPr/>
        </p:nvPicPr>
        <p:blipFill rotWithShape="1">
          <a:blip r:embed="rId2"/>
          <a:srcRect l="68070" t="32137" r="8888" b="26825"/>
          <a:stretch/>
        </p:blipFill>
        <p:spPr>
          <a:xfrm>
            <a:off x="1630710" y="3068960"/>
            <a:ext cx="2294460" cy="2298736"/>
          </a:xfrm>
          <a:prstGeom prst="rect">
            <a:avLst/>
          </a:prstGeom>
        </p:spPr>
      </p:pic>
      <p:sp>
        <p:nvSpPr>
          <p:cNvPr id="8" name="TextBox 7">
            <a:extLst>
              <a:ext uri="{FF2B5EF4-FFF2-40B4-BE49-F238E27FC236}">
                <a16:creationId xmlns:a16="http://schemas.microsoft.com/office/drawing/2014/main" id="{8DD84D61-CAD1-7FCF-07B9-E1B33EDD66B5}"/>
              </a:ext>
            </a:extLst>
          </p:cNvPr>
          <p:cNvSpPr txBox="1"/>
          <p:nvPr/>
        </p:nvSpPr>
        <p:spPr>
          <a:xfrm>
            <a:off x="1870182" y="2776396"/>
            <a:ext cx="1537280" cy="246221"/>
          </a:xfrm>
          <a:prstGeom prst="rect">
            <a:avLst/>
          </a:prstGeom>
          <a:noFill/>
        </p:spPr>
        <p:txBody>
          <a:bodyPr wrap="none" lIns="0" tIns="0" rIns="0" bIns="0" rtlCol="0">
            <a:spAutoFit/>
          </a:bodyPr>
          <a:lstStyle/>
          <a:p>
            <a:pPr algn="l">
              <a:spcBef>
                <a:spcPts val="432"/>
              </a:spcBef>
            </a:pPr>
            <a:r>
              <a:rPr lang="da-DK" dirty="0">
                <a:latin typeface="+mn-lt"/>
              </a:rPr>
              <a:t>Mikroalge lektion</a:t>
            </a:r>
          </a:p>
        </p:txBody>
      </p:sp>
      <p:pic>
        <p:nvPicPr>
          <p:cNvPr id="10" name="Picture 9">
            <a:extLst>
              <a:ext uri="{FF2B5EF4-FFF2-40B4-BE49-F238E27FC236}">
                <a16:creationId xmlns:a16="http://schemas.microsoft.com/office/drawing/2014/main" id="{36006EB9-4C68-7CB8-428C-C1F832D21012}"/>
              </a:ext>
            </a:extLst>
          </p:cNvPr>
          <p:cNvPicPr>
            <a:picLocks noChangeAspect="1"/>
          </p:cNvPicPr>
          <p:nvPr/>
        </p:nvPicPr>
        <p:blipFill rotWithShape="1">
          <a:blip r:embed="rId3"/>
          <a:srcRect l="68531" t="32928" r="9242" b="27558"/>
          <a:stretch/>
        </p:blipFill>
        <p:spPr>
          <a:xfrm>
            <a:off x="4871070" y="3067819"/>
            <a:ext cx="2294460" cy="2294460"/>
          </a:xfrm>
          <a:prstGeom prst="rect">
            <a:avLst/>
          </a:prstGeom>
        </p:spPr>
      </p:pic>
      <p:sp>
        <p:nvSpPr>
          <p:cNvPr id="11" name="TextBox 10">
            <a:extLst>
              <a:ext uri="{FF2B5EF4-FFF2-40B4-BE49-F238E27FC236}">
                <a16:creationId xmlns:a16="http://schemas.microsoft.com/office/drawing/2014/main" id="{E6D6A434-E01C-5803-E739-7CB4CBBBBFE7}"/>
              </a:ext>
            </a:extLst>
          </p:cNvPr>
          <p:cNvSpPr txBox="1"/>
          <p:nvPr/>
        </p:nvSpPr>
        <p:spPr>
          <a:xfrm>
            <a:off x="5471836" y="2816694"/>
            <a:ext cx="1092928" cy="246221"/>
          </a:xfrm>
          <a:prstGeom prst="rect">
            <a:avLst/>
          </a:prstGeom>
          <a:noFill/>
        </p:spPr>
        <p:txBody>
          <a:bodyPr wrap="none" lIns="0" tIns="0" rIns="0" bIns="0" rtlCol="0">
            <a:spAutoFit/>
          </a:bodyPr>
          <a:lstStyle/>
          <a:p>
            <a:pPr algn="l">
              <a:spcBef>
                <a:spcPts val="432"/>
              </a:spcBef>
            </a:pPr>
            <a:r>
              <a:rPr lang="da-DK" dirty="0">
                <a:latin typeface="+mn-lt"/>
              </a:rPr>
              <a:t>Tang lektion</a:t>
            </a:r>
          </a:p>
        </p:txBody>
      </p:sp>
      <p:pic>
        <p:nvPicPr>
          <p:cNvPr id="13" name="Picture 12">
            <a:extLst>
              <a:ext uri="{FF2B5EF4-FFF2-40B4-BE49-F238E27FC236}">
                <a16:creationId xmlns:a16="http://schemas.microsoft.com/office/drawing/2014/main" id="{6B0B0F49-4258-36EB-F1CD-067F44F10CC6}"/>
              </a:ext>
            </a:extLst>
          </p:cNvPr>
          <p:cNvPicPr>
            <a:picLocks noChangeAspect="1"/>
          </p:cNvPicPr>
          <p:nvPr/>
        </p:nvPicPr>
        <p:blipFill rotWithShape="1">
          <a:blip r:embed="rId4"/>
          <a:srcRect l="68520" t="32516" r="9121" b="27714"/>
          <a:stretch/>
        </p:blipFill>
        <p:spPr>
          <a:xfrm>
            <a:off x="8111430" y="3075434"/>
            <a:ext cx="2232248" cy="2233389"/>
          </a:xfrm>
          <a:prstGeom prst="rect">
            <a:avLst/>
          </a:prstGeom>
        </p:spPr>
      </p:pic>
      <p:sp>
        <p:nvSpPr>
          <p:cNvPr id="14" name="TextBox 13">
            <a:extLst>
              <a:ext uri="{FF2B5EF4-FFF2-40B4-BE49-F238E27FC236}">
                <a16:creationId xmlns:a16="http://schemas.microsoft.com/office/drawing/2014/main" id="{9710D336-FBBF-D083-2A66-FEABD06AB8B2}"/>
              </a:ext>
            </a:extLst>
          </p:cNvPr>
          <p:cNvSpPr txBox="1"/>
          <p:nvPr/>
        </p:nvSpPr>
        <p:spPr>
          <a:xfrm>
            <a:off x="8399462" y="2829213"/>
            <a:ext cx="1627048" cy="246221"/>
          </a:xfrm>
          <a:prstGeom prst="rect">
            <a:avLst/>
          </a:prstGeom>
          <a:noFill/>
        </p:spPr>
        <p:txBody>
          <a:bodyPr wrap="none" lIns="0" tIns="0" rIns="0" bIns="0" rtlCol="0">
            <a:spAutoFit/>
          </a:bodyPr>
          <a:lstStyle/>
          <a:p>
            <a:pPr algn="l">
              <a:spcBef>
                <a:spcPts val="432"/>
              </a:spcBef>
            </a:pPr>
            <a:r>
              <a:rPr lang="da-DK" dirty="0">
                <a:latin typeface="+mn-lt"/>
              </a:rPr>
              <a:t>Lovgivning lektion</a:t>
            </a:r>
          </a:p>
        </p:txBody>
      </p:sp>
      <p:sp>
        <p:nvSpPr>
          <p:cNvPr id="15" name="TextBox 14">
            <a:extLst>
              <a:ext uri="{FF2B5EF4-FFF2-40B4-BE49-F238E27FC236}">
                <a16:creationId xmlns:a16="http://schemas.microsoft.com/office/drawing/2014/main" id="{6123DF52-E646-B041-70EA-A47418E4167D}"/>
              </a:ext>
            </a:extLst>
          </p:cNvPr>
          <p:cNvSpPr txBox="1"/>
          <p:nvPr/>
        </p:nvSpPr>
        <p:spPr>
          <a:xfrm>
            <a:off x="1751806" y="6052028"/>
            <a:ext cx="7674217" cy="246221"/>
          </a:xfrm>
          <a:prstGeom prst="rect">
            <a:avLst/>
          </a:prstGeom>
          <a:noFill/>
        </p:spPr>
        <p:txBody>
          <a:bodyPr wrap="none" lIns="0" tIns="0" rIns="0" bIns="0" rtlCol="0">
            <a:spAutoFit/>
          </a:bodyPr>
          <a:lstStyle/>
          <a:p>
            <a:pPr algn="l">
              <a:spcBef>
                <a:spcPts val="432"/>
              </a:spcBef>
            </a:pPr>
            <a:r>
              <a:rPr lang="da-DK" dirty="0">
                <a:latin typeface="+mn-lt"/>
              </a:rPr>
              <a:t>Hold øje med Tangnetværket- nyhedsbreve, info og møder om tang: www.tangnet.dk</a:t>
            </a:r>
          </a:p>
        </p:txBody>
      </p:sp>
    </p:spTree>
    <p:extLst>
      <p:ext uri="{BB962C8B-B14F-4D97-AF65-F5344CB8AC3E}">
        <p14:creationId xmlns:p14="http://schemas.microsoft.com/office/powerpoint/2010/main" val="36990397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 name="Slide Number Placeholder 1"/>
          <p:cNvSpPr>
            <a:spLocks noGrp="1"/>
          </p:cNvSpPr>
          <p:nvPr>
            <p:ph type="sldNum" idx="12"/>
          </p:nvPr>
        </p:nvSpPr>
        <p:spPr>
          <a:xfrm>
            <a:off x="11295140" y="6217622"/>
            <a:ext cx="731505" cy="524700"/>
          </a:xfrm>
        </p:spPr>
        <p:txBody>
          <a:bodyPr/>
          <a:lstStyle/>
          <a:p>
            <a:fld id="{00000000-1234-1234-1234-123412341234}" type="slidenum">
              <a:rPr lang="da-DK" smtClean="0"/>
              <a:pPr/>
              <a:t>7</a:t>
            </a:fld>
            <a:endParaRPr lang="da-DK" dirty="0"/>
          </a:p>
        </p:txBody>
      </p:sp>
      <p:sp>
        <p:nvSpPr>
          <p:cNvPr id="220" name="Google Shape;220;p34"/>
          <p:cNvSpPr txBox="1">
            <a:spLocks noGrp="1"/>
          </p:cNvSpPr>
          <p:nvPr>
            <p:ph type="body" idx="4294967295"/>
          </p:nvPr>
        </p:nvSpPr>
        <p:spPr>
          <a:xfrm>
            <a:off x="2926854" y="1271588"/>
            <a:ext cx="4464050" cy="4460875"/>
          </a:xfrm>
          <a:prstGeom prst="rect">
            <a:avLst/>
          </a:prstGeom>
          <a:noFill/>
          <a:ln>
            <a:noFill/>
          </a:ln>
        </p:spPr>
        <p:txBody>
          <a:bodyPr spcFirstLastPara="1" vert="horz" wrap="square" lIns="91413" tIns="45694" rIns="91413" bIns="45694" numCol="1" anchor="t" anchorCtr="0" compatLnSpc="1">
            <a:prstTxWarp prst="textNoShape">
              <a:avLst/>
            </a:prstTxWarp>
            <a:noAutofit/>
          </a:bodyPr>
          <a:lstStyle/>
          <a:p>
            <a:pPr marL="342866">
              <a:lnSpc>
                <a:spcPct val="133333"/>
              </a:lnSpc>
              <a:buClr>
                <a:srgbClr val="003D85"/>
              </a:buClr>
              <a:buSzPts val="2400"/>
              <a:buNone/>
            </a:pPr>
            <a:r>
              <a:rPr lang="da-DK" sz="2400" b="1" dirty="0" err="1"/>
              <a:t>Pros</a:t>
            </a:r>
            <a:endParaRPr lang="da-DK" dirty="0"/>
          </a:p>
          <a:p>
            <a:pPr marL="342866">
              <a:lnSpc>
                <a:spcPct val="160000"/>
              </a:lnSpc>
              <a:spcBef>
                <a:spcPts val="600"/>
              </a:spcBef>
              <a:buClr>
                <a:srgbClr val="003D85"/>
              </a:buClr>
              <a:buSzPts val="2000"/>
              <a:buFont typeface="Arial"/>
              <a:buChar char="›"/>
            </a:pPr>
            <a:r>
              <a:rPr lang="da-DK" sz="2000" dirty="0">
                <a:latin typeface="+mj-lt"/>
              </a:rPr>
              <a:t>no </a:t>
            </a:r>
            <a:r>
              <a:rPr lang="da-DK" sz="2000" dirty="0" err="1">
                <a:latin typeface="+mj-lt"/>
              </a:rPr>
              <a:t>need</a:t>
            </a:r>
            <a:r>
              <a:rPr lang="da-DK" sz="2000" dirty="0">
                <a:latin typeface="+mj-lt"/>
              </a:rPr>
              <a:t> for land, </a:t>
            </a:r>
            <a:r>
              <a:rPr lang="da-DK" sz="2000" dirty="0" err="1">
                <a:latin typeface="+mj-lt"/>
              </a:rPr>
              <a:t>fresh</a:t>
            </a:r>
            <a:r>
              <a:rPr lang="da-DK" sz="2000" dirty="0">
                <a:latin typeface="+mj-lt"/>
              </a:rPr>
              <a:t> </a:t>
            </a:r>
            <a:r>
              <a:rPr lang="da-DK" sz="2000" dirty="0" err="1">
                <a:latin typeface="+mj-lt"/>
              </a:rPr>
              <a:t>water</a:t>
            </a:r>
            <a:r>
              <a:rPr lang="da-DK" sz="2000" dirty="0">
                <a:latin typeface="+mj-lt"/>
              </a:rPr>
              <a:t> </a:t>
            </a:r>
            <a:r>
              <a:rPr lang="da-DK" sz="2000" dirty="0" err="1">
                <a:latin typeface="+mj-lt"/>
              </a:rPr>
              <a:t>supply</a:t>
            </a:r>
            <a:r>
              <a:rPr lang="da-DK" sz="2000" dirty="0">
                <a:latin typeface="+mj-lt"/>
              </a:rPr>
              <a:t> or </a:t>
            </a:r>
            <a:r>
              <a:rPr lang="da-DK" sz="2000" dirty="0" err="1">
                <a:latin typeface="+mj-lt"/>
              </a:rPr>
              <a:t>fertilizers</a:t>
            </a:r>
            <a:r>
              <a:rPr lang="da-DK" sz="2000" dirty="0">
                <a:latin typeface="+mj-lt"/>
              </a:rPr>
              <a:t> (seaweed)</a:t>
            </a:r>
          </a:p>
          <a:p>
            <a:pPr marL="342866">
              <a:lnSpc>
                <a:spcPct val="160000"/>
              </a:lnSpc>
              <a:spcBef>
                <a:spcPts val="600"/>
              </a:spcBef>
              <a:buClr>
                <a:srgbClr val="003D85"/>
              </a:buClr>
              <a:buSzPts val="2000"/>
              <a:buFont typeface="Arial"/>
              <a:buChar char="›"/>
            </a:pPr>
            <a:r>
              <a:rPr lang="da-DK" sz="2000" dirty="0" err="1">
                <a:latin typeface="+mj-lt"/>
              </a:rPr>
              <a:t>mitigation</a:t>
            </a:r>
            <a:r>
              <a:rPr lang="da-DK" sz="2000" dirty="0">
                <a:latin typeface="+mj-lt"/>
              </a:rPr>
              <a:t> of CO</a:t>
            </a:r>
            <a:r>
              <a:rPr lang="da-DK" sz="2000" baseline="-25000" dirty="0">
                <a:latin typeface="+mj-lt"/>
              </a:rPr>
              <a:t>2</a:t>
            </a:r>
            <a:r>
              <a:rPr lang="da-DK" sz="2000" dirty="0">
                <a:latin typeface="+mj-lt"/>
              </a:rPr>
              <a:t>, N and P</a:t>
            </a:r>
            <a:endParaRPr lang="da-DK" dirty="0">
              <a:latin typeface="+mj-lt"/>
            </a:endParaRPr>
          </a:p>
          <a:p>
            <a:pPr marL="342866">
              <a:lnSpc>
                <a:spcPct val="160000"/>
              </a:lnSpc>
              <a:spcBef>
                <a:spcPts val="600"/>
              </a:spcBef>
              <a:buClr>
                <a:srgbClr val="003D85"/>
              </a:buClr>
              <a:buSzPts val="2000"/>
              <a:buFont typeface="Arial"/>
              <a:buChar char="›"/>
            </a:pPr>
            <a:r>
              <a:rPr lang="da-DK" sz="2000" dirty="0" err="1">
                <a:latin typeface="+mj-lt"/>
              </a:rPr>
              <a:t>high</a:t>
            </a:r>
            <a:r>
              <a:rPr lang="da-DK" sz="2000" dirty="0">
                <a:latin typeface="+mj-lt"/>
              </a:rPr>
              <a:t> </a:t>
            </a:r>
            <a:r>
              <a:rPr lang="da-DK" sz="2000" dirty="0" err="1">
                <a:latin typeface="+mj-lt"/>
              </a:rPr>
              <a:t>photosynthetic</a:t>
            </a:r>
            <a:r>
              <a:rPr lang="da-DK" sz="2000" dirty="0">
                <a:latin typeface="+mj-lt"/>
              </a:rPr>
              <a:t> </a:t>
            </a:r>
            <a:r>
              <a:rPr lang="da-DK" sz="2000" dirty="0" err="1">
                <a:latin typeface="+mj-lt"/>
              </a:rPr>
              <a:t>efficiency</a:t>
            </a:r>
            <a:endParaRPr lang="da-DK" dirty="0">
              <a:latin typeface="+mj-lt"/>
            </a:endParaRPr>
          </a:p>
          <a:p>
            <a:pPr marL="342866">
              <a:lnSpc>
                <a:spcPct val="160000"/>
              </a:lnSpc>
              <a:spcBef>
                <a:spcPts val="600"/>
              </a:spcBef>
              <a:buClr>
                <a:srgbClr val="003D85"/>
              </a:buClr>
              <a:buSzPts val="2000"/>
              <a:buFont typeface="Arial"/>
              <a:buChar char="›"/>
            </a:pPr>
            <a:r>
              <a:rPr lang="da-DK" sz="2000" dirty="0">
                <a:latin typeface="+mj-lt"/>
              </a:rPr>
              <a:t>high </a:t>
            </a:r>
            <a:r>
              <a:rPr lang="da-DK" sz="2000" dirty="0" err="1">
                <a:latin typeface="+mj-lt"/>
              </a:rPr>
              <a:t>productivity</a:t>
            </a:r>
            <a:endParaRPr lang="da-DK" sz="2000" dirty="0">
              <a:latin typeface="+mj-lt"/>
            </a:endParaRPr>
          </a:p>
          <a:p>
            <a:pPr marL="342866">
              <a:lnSpc>
                <a:spcPct val="160000"/>
              </a:lnSpc>
              <a:spcBef>
                <a:spcPts val="600"/>
              </a:spcBef>
              <a:buClr>
                <a:srgbClr val="003D85"/>
              </a:buClr>
              <a:buSzPts val="2000"/>
              <a:buFont typeface="Arial"/>
              <a:buChar char="›"/>
            </a:pPr>
            <a:r>
              <a:rPr lang="da-DK" sz="2000" dirty="0" err="1">
                <a:latin typeface="+mj-lt"/>
              </a:rPr>
              <a:t>use</a:t>
            </a:r>
            <a:r>
              <a:rPr lang="da-DK" sz="2000" dirty="0">
                <a:latin typeface="+mj-lt"/>
              </a:rPr>
              <a:t> of </a:t>
            </a:r>
            <a:r>
              <a:rPr lang="da-DK" sz="2000" dirty="0" err="1">
                <a:latin typeface="+mj-lt"/>
              </a:rPr>
              <a:t>entire</a:t>
            </a:r>
            <a:r>
              <a:rPr lang="da-DK" sz="2000" dirty="0">
                <a:latin typeface="+mj-lt"/>
              </a:rPr>
              <a:t> </a:t>
            </a:r>
            <a:r>
              <a:rPr lang="da-DK" sz="2000" dirty="0" err="1">
                <a:latin typeface="+mj-lt"/>
              </a:rPr>
              <a:t>crop</a:t>
            </a:r>
            <a:endParaRPr lang="da-DK" dirty="0">
              <a:latin typeface="+mj-lt"/>
            </a:endParaRPr>
          </a:p>
          <a:p>
            <a:pPr marL="342866">
              <a:lnSpc>
                <a:spcPct val="160000"/>
              </a:lnSpc>
              <a:spcBef>
                <a:spcPts val="600"/>
              </a:spcBef>
              <a:buClr>
                <a:srgbClr val="003D85"/>
              </a:buClr>
              <a:buSzPts val="2000"/>
              <a:buFont typeface="Arial"/>
              <a:buChar char="›"/>
            </a:pPr>
            <a:r>
              <a:rPr lang="da-DK" sz="2000" dirty="0" err="1">
                <a:latin typeface="+mj-lt"/>
              </a:rPr>
              <a:t>great</a:t>
            </a:r>
            <a:r>
              <a:rPr lang="da-DK" sz="2000" dirty="0">
                <a:latin typeface="+mj-lt"/>
              </a:rPr>
              <a:t> source of </a:t>
            </a:r>
            <a:r>
              <a:rPr lang="da-DK" sz="2000" dirty="0" err="1">
                <a:latin typeface="+mj-lt"/>
              </a:rPr>
              <a:t>bioactives</a:t>
            </a:r>
            <a:r>
              <a:rPr lang="da-DK" sz="2000" dirty="0">
                <a:latin typeface="+mj-lt"/>
              </a:rPr>
              <a:t>/</a:t>
            </a:r>
            <a:r>
              <a:rPr lang="da-DK" sz="2000" dirty="0" err="1">
                <a:latin typeface="+mj-lt"/>
              </a:rPr>
              <a:t>high-value</a:t>
            </a:r>
            <a:r>
              <a:rPr lang="da-DK" sz="2000" dirty="0">
                <a:latin typeface="+mj-lt"/>
              </a:rPr>
              <a:t> </a:t>
            </a:r>
            <a:r>
              <a:rPr lang="da-DK" sz="2000" dirty="0" err="1">
                <a:latin typeface="+mj-lt"/>
              </a:rPr>
              <a:t>functional</a:t>
            </a:r>
            <a:r>
              <a:rPr lang="da-DK" sz="2000" dirty="0">
                <a:latin typeface="+mj-lt"/>
              </a:rPr>
              <a:t> </a:t>
            </a:r>
            <a:r>
              <a:rPr lang="da-DK" sz="2000" dirty="0" err="1">
                <a:latin typeface="+mj-lt"/>
              </a:rPr>
              <a:t>ingredients</a:t>
            </a:r>
            <a:endParaRPr lang="da-DK" dirty="0">
              <a:latin typeface="+mj-lt"/>
            </a:endParaRPr>
          </a:p>
        </p:txBody>
      </p:sp>
      <p:sp>
        <p:nvSpPr>
          <p:cNvPr id="221" name="Google Shape;221;p34"/>
          <p:cNvSpPr txBox="1">
            <a:spLocks noGrp="1"/>
          </p:cNvSpPr>
          <p:nvPr>
            <p:ph type="body" idx="4294967295"/>
          </p:nvPr>
        </p:nvSpPr>
        <p:spPr>
          <a:xfrm>
            <a:off x="7607374" y="1263650"/>
            <a:ext cx="4583039" cy="4460875"/>
          </a:xfrm>
          <a:prstGeom prst="rect">
            <a:avLst/>
          </a:prstGeom>
          <a:noFill/>
          <a:ln>
            <a:noFill/>
          </a:ln>
        </p:spPr>
        <p:txBody>
          <a:bodyPr spcFirstLastPara="1" vert="horz" wrap="square" lIns="91413" tIns="45694" rIns="91413" bIns="45694" numCol="1" anchor="t" anchorCtr="0" compatLnSpc="1">
            <a:prstTxWarp prst="textNoShape">
              <a:avLst/>
            </a:prstTxWarp>
            <a:noAutofit/>
          </a:bodyPr>
          <a:lstStyle/>
          <a:p>
            <a:pPr marL="342866">
              <a:lnSpc>
                <a:spcPct val="133333"/>
              </a:lnSpc>
              <a:buClr>
                <a:srgbClr val="003D85"/>
              </a:buClr>
              <a:buSzPts val="2400"/>
              <a:buNone/>
            </a:pPr>
            <a:r>
              <a:rPr lang="da-DK" sz="2400" b="1" dirty="0"/>
              <a:t>Cons</a:t>
            </a:r>
            <a:endParaRPr lang="da-DK" strike="sngStrike" dirty="0"/>
          </a:p>
          <a:p>
            <a:pPr marL="342866">
              <a:lnSpc>
                <a:spcPct val="160000"/>
              </a:lnSpc>
              <a:spcBef>
                <a:spcPts val="600"/>
              </a:spcBef>
              <a:buClr>
                <a:srgbClr val="003D85"/>
              </a:buClr>
              <a:buSzPts val="2000"/>
              <a:buFont typeface="Arial"/>
              <a:buChar char="›"/>
            </a:pPr>
            <a:r>
              <a:rPr lang="da-DK" sz="2000" dirty="0">
                <a:latin typeface="+mj-lt"/>
              </a:rPr>
              <a:t>high </a:t>
            </a:r>
            <a:r>
              <a:rPr lang="da-DK" sz="2000" dirty="0" err="1">
                <a:latin typeface="+mj-lt"/>
              </a:rPr>
              <a:t>water</a:t>
            </a:r>
            <a:r>
              <a:rPr lang="da-DK" sz="2000" dirty="0">
                <a:latin typeface="+mj-lt"/>
              </a:rPr>
              <a:t> removal (~90%)</a:t>
            </a:r>
            <a:endParaRPr lang="da-DK" dirty="0">
              <a:latin typeface="+mj-lt"/>
            </a:endParaRPr>
          </a:p>
          <a:p>
            <a:pPr marL="342866">
              <a:lnSpc>
                <a:spcPct val="160000"/>
              </a:lnSpc>
              <a:spcBef>
                <a:spcPts val="600"/>
              </a:spcBef>
              <a:buClr>
                <a:srgbClr val="003D85"/>
              </a:buClr>
              <a:buSzPts val="2000"/>
              <a:buFont typeface="Arial"/>
              <a:buChar char="›"/>
            </a:pPr>
            <a:r>
              <a:rPr lang="da-DK" sz="2000" dirty="0" err="1">
                <a:latin typeface="+mj-lt"/>
              </a:rPr>
              <a:t>possible</a:t>
            </a:r>
            <a:r>
              <a:rPr lang="da-DK" sz="2000" dirty="0">
                <a:latin typeface="+mj-lt"/>
              </a:rPr>
              <a:t> </a:t>
            </a:r>
            <a:r>
              <a:rPr lang="da-DK" sz="2000" dirty="0" err="1">
                <a:latin typeface="+mj-lt"/>
              </a:rPr>
              <a:t>accommulation</a:t>
            </a:r>
            <a:r>
              <a:rPr lang="da-DK" sz="2000" dirty="0">
                <a:latin typeface="+mj-lt"/>
              </a:rPr>
              <a:t> of heavy metals (</a:t>
            </a:r>
            <a:r>
              <a:rPr lang="da-DK" sz="2000" dirty="0" err="1">
                <a:latin typeface="+mj-lt"/>
              </a:rPr>
              <a:t>PTE’s</a:t>
            </a:r>
            <a:r>
              <a:rPr lang="da-DK" sz="2000" dirty="0">
                <a:latin typeface="+mj-lt"/>
              </a:rPr>
              <a:t>)</a:t>
            </a:r>
            <a:endParaRPr lang="da-DK" sz="2000" strike="sngStrike" dirty="0">
              <a:latin typeface="+mj-lt"/>
            </a:endParaRPr>
          </a:p>
          <a:p>
            <a:pPr marL="342866">
              <a:lnSpc>
                <a:spcPct val="160000"/>
              </a:lnSpc>
              <a:spcBef>
                <a:spcPts val="600"/>
              </a:spcBef>
              <a:buClr>
                <a:srgbClr val="003D85"/>
              </a:buClr>
              <a:buSzPts val="2000"/>
              <a:buChar char="›"/>
            </a:pPr>
            <a:r>
              <a:rPr lang="da-DK" sz="2000" dirty="0" err="1">
                <a:latin typeface="+mj-lt"/>
              </a:rPr>
              <a:t>heterogeneous</a:t>
            </a:r>
            <a:r>
              <a:rPr lang="da-DK" sz="2000" dirty="0">
                <a:latin typeface="+mj-lt"/>
              </a:rPr>
              <a:t> </a:t>
            </a:r>
            <a:r>
              <a:rPr lang="da-DK" sz="2000" dirty="0" err="1">
                <a:latin typeface="+mj-lt"/>
              </a:rPr>
              <a:t>biomass</a:t>
            </a:r>
            <a:r>
              <a:rPr lang="da-DK" sz="2000" dirty="0">
                <a:latin typeface="+mj-lt"/>
              </a:rPr>
              <a:t> (seaweed)</a:t>
            </a:r>
          </a:p>
          <a:p>
            <a:pPr marL="342866">
              <a:lnSpc>
                <a:spcPct val="160000"/>
              </a:lnSpc>
              <a:spcBef>
                <a:spcPts val="600"/>
              </a:spcBef>
              <a:buClr>
                <a:srgbClr val="003D85"/>
              </a:buClr>
              <a:buSzPts val="2000"/>
              <a:buFont typeface="Arial"/>
              <a:buChar char="›"/>
            </a:pPr>
            <a:r>
              <a:rPr lang="da-DK" sz="2000" dirty="0" err="1">
                <a:latin typeface="+mj-lt"/>
              </a:rPr>
              <a:t>lack</a:t>
            </a:r>
            <a:r>
              <a:rPr lang="da-DK" sz="2000" dirty="0">
                <a:latin typeface="+mj-lt"/>
              </a:rPr>
              <a:t> of </a:t>
            </a:r>
            <a:r>
              <a:rPr lang="da-DK" sz="2000" dirty="0" err="1">
                <a:latin typeface="+mj-lt"/>
              </a:rPr>
              <a:t>specific</a:t>
            </a:r>
            <a:r>
              <a:rPr lang="da-DK" sz="2000" dirty="0">
                <a:latin typeface="+mj-lt"/>
              </a:rPr>
              <a:t> </a:t>
            </a:r>
            <a:r>
              <a:rPr lang="da-DK" sz="2000" dirty="0" err="1">
                <a:latin typeface="+mj-lt"/>
              </a:rPr>
              <a:t>processing</a:t>
            </a:r>
            <a:r>
              <a:rPr lang="da-DK" sz="2000" dirty="0">
                <a:latin typeface="+mj-lt"/>
              </a:rPr>
              <a:t> </a:t>
            </a:r>
            <a:r>
              <a:rPr lang="da-DK" sz="2000" dirty="0" err="1">
                <a:latin typeface="+mj-lt"/>
              </a:rPr>
              <a:t>technology</a:t>
            </a:r>
            <a:r>
              <a:rPr lang="da-DK" sz="2000" dirty="0">
                <a:latin typeface="+mj-lt"/>
              </a:rPr>
              <a:t> </a:t>
            </a:r>
            <a:endParaRPr lang="da-DK" dirty="0">
              <a:latin typeface="+mj-lt"/>
            </a:endParaRPr>
          </a:p>
          <a:p>
            <a:pPr marL="342866">
              <a:lnSpc>
                <a:spcPct val="160000"/>
              </a:lnSpc>
              <a:spcBef>
                <a:spcPts val="600"/>
              </a:spcBef>
              <a:buClr>
                <a:srgbClr val="003D85"/>
              </a:buClr>
              <a:buSzPts val="2000"/>
              <a:buFont typeface="Arial"/>
              <a:buChar char="›"/>
            </a:pPr>
            <a:r>
              <a:rPr lang="da-DK" sz="2000" dirty="0" err="1">
                <a:latin typeface="+mj-lt"/>
              </a:rPr>
              <a:t>expensive</a:t>
            </a:r>
            <a:endParaRPr lang="da-DK" dirty="0">
              <a:latin typeface="+mj-lt"/>
            </a:endParaRPr>
          </a:p>
          <a:p>
            <a:pPr marL="342866" indent="-215878">
              <a:lnSpc>
                <a:spcPct val="160000"/>
              </a:lnSpc>
              <a:spcBef>
                <a:spcPts val="600"/>
              </a:spcBef>
              <a:buClr>
                <a:srgbClr val="003D85"/>
              </a:buClr>
              <a:buSzPts val="2000"/>
              <a:buNone/>
            </a:pPr>
            <a:endParaRPr lang="da-DK" sz="2000" b="1" dirty="0"/>
          </a:p>
          <a:p>
            <a:pPr marL="342866" indent="-215878">
              <a:lnSpc>
                <a:spcPct val="160000"/>
              </a:lnSpc>
              <a:spcBef>
                <a:spcPts val="600"/>
              </a:spcBef>
              <a:buClr>
                <a:srgbClr val="003D85"/>
              </a:buClr>
              <a:buSzPts val="2000"/>
              <a:buNone/>
            </a:pPr>
            <a:endParaRPr lang="da-DK" sz="2000" b="1" dirty="0"/>
          </a:p>
        </p:txBody>
      </p:sp>
      <p:pic>
        <p:nvPicPr>
          <p:cNvPr id="222" name="Google Shape;222;p34"/>
          <p:cNvPicPr preferRelativeResize="0"/>
          <p:nvPr/>
        </p:nvPicPr>
        <p:blipFill rotWithShape="1">
          <a:blip r:embed="rId3">
            <a:alphaModFix/>
          </a:blip>
          <a:srcRect/>
          <a:stretch/>
        </p:blipFill>
        <p:spPr>
          <a:xfrm>
            <a:off x="9983638" y="4797152"/>
            <a:ext cx="1871418" cy="1452373"/>
          </a:xfrm>
          <a:prstGeom prst="rect">
            <a:avLst/>
          </a:prstGeom>
          <a:noFill/>
          <a:ln>
            <a:noFill/>
          </a:ln>
        </p:spPr>
      </p:pic>
      <p:pic>
        <p:nvPicPr>
          <p:cNvPr id="8" name="Google Shape;212;p33"/>
          <p:cNvPicPr preferRelativeResize="0"/>
          <p:nvPr/>
        </p:nvPicPr>
        <p:blipFill rotWithShape="1">
          <a:blip r:embed="rId4">
            <a:alphaModFix/>
          </a:blip>
          <a:srcRect/>
          <a:stretch/>
        </p:blipFill>
        <p:spPr>
          <a:xfrm>
            <a:off x="118542" y="4496157"/>
            <a:ext cx="2017449" cy="1473007"/>
          </a:xfrm>
          <a:prstGeom prst="rect">
            <a:avLst/>
          </a:prstGeom>
          <a:noFill/>
          <a:ln>
            <a:noFill/>
          </a:ln>
        </p:spPr>
      </p:pic>
      <p:pic>
        <p:nvPicPr>
          <p:cNvPr id="9" name="Google Shape;213;p33"/>
          <p:cNvPicPr preferRelativeResize="0"/>
          <p:nvPr/>
        </p:nvPicPr>
        <p:blipFill rotWithShape="1">
          <a:blip r:embed="rId5">
            <a:alphaModFix/>
          </a:blip>
          <a:srcRect/>
          <a:stretch/>
        </p:blipFill>
        <p:spPr>
          <a:xfrm>
            <a:off x="118542" y="2781880"/>
            <a:ext cx="2017449" cy="1512690"/>
          </a:xfrm>
          <a:prstGeom prst="rect">
            <a:avLst/>
          </a:prstGeom>
          <a:noFill/>
          <a:ln>
            <a:noFill/>
          </a:ln>
        </p:spPr>
      </p:pic>
      <p:pic>
        <p:nvPicPr>
          <p:cNvPr id="10" name="Google Shape;214;p33"/>
          <p:cNvPicPr preferRelativeResize="0"/>
          <p:nvPr/>
        </p:nvPicPr>
        <p:blipFill rotWithShape="1">
          <a:blip r:embed="rId6">
            <a:alphaModFix/>
          </a:blip>
          <a:srcRect/>
          <a:stretch/>
        </p:blipFill>
        <p:spPr>
          <a:xfrm>
            <a:off x="118542" y="1124744"/>
            <a:ext cx="2017449" cy="1461898"/>
          </a:xfrm>
          <a:prstGeom prst="rect">
            <a:avLst/>
          </a:prstGeom>
          <a:noFill/>
          <a:ln>
            <a:noFill/>
          </a:ln>
        </p:spPr>
      </p:pic>
      <p:sp>
        <p:nvSpPr>
          <p:cNvPr id="3" name="Slide Number Placeholder 1">
            <a:extLst>
              <a:ext uri="{FF2B5EF4-FFF2-40B4-BE49-F238E27FC236}">
                <a16:creationId xmlns:a16="http://schemas.microsoft.com/office/drawing/2014/main" id="{CDD72DF1-8A86-33C4-2906-0AEA58577D43}"/>
              </a:ext>
            </a:extLst>
          </p:cNvPr>
          <p:cNvSpPr txBox="1">
            <a:spLocks/>
          </p:cNvSpPr>
          <p:nvPr/>
        </p:nvSpPr>
        <p:spPr>
          <a:xfrm>
            <a:off x="11506450" y="6541200"/>
            <a:ext cx="432600" cy="316800"/>
          </a:xfrm>
          <a:prstGeom prst="rect">
            <a:avLst/>
          </a:prstGeom>
        </p:spPr>
        <p:txBody>
          <a:bodyPr vert="horz" lIns="91440" tIns="45720" rIns="91440" bIns="45720" rtlCol="0" anchor="ctr"/>
          <a:lstStyle>
            <a:defPPr>
              <a:defRPr lang="en-US"/>
            </a:defPPr>
            <a:lvl1pPr algn="r" rtl="0" fontAlgn="auto">
              <a:spcBef>
                <a:spcPts val="0"/>
              </a:spcBef>
              <a:spcAft>
                <a:spcPts val="0"/>
              </a:spcAft>
              <a:defRPr sz="1200" kern="1200">
                <a:solidFill>
                  <a:schemeClr val="tx1">
                    <a:tint val="75000"/>
                  </a:schemeClr>
                </a:solidFill>
                <a:latin typeface="+mn-lt"/>
                <a:ea typeface="+mn-ea"/>
                <a:cs typeface="+mn-cs"/>
              </a:defRPr>
            </a:lvl1pPr>
            <a:lvl2pPr marL="457200" algn="l" rtl="0" fontAlgn="base">
              <a:spcBef>
                <a:spcPct val="0"/>
              </a:spcBef>
              <a:spcAft>
                <a:spcPct val="0"/>
              </a:spcAft>
              <a:defRPr sz="1600" kern="1200">
                <a:solidFill>
                  <a:schemeClr val="tx1"/>
                </a:solidFill>
                <a:latin typeface="Arial" pitchFamily="34" charset="0"/>
                <a:ea typeface="+mn-ea"/>
                <a:cs typeface="Arial" pitchFamily="34" charset="0"/>
              </a:defRPr>
            </a:lvl2pPr>
            <a:lvl3pPr marL="914400" algn="l" rtl="0" fontAlgn="base">
              <a:spcBef>
                <a:spcPct val="0"/>
              </a:spcBef>
              <a:spcAft>
                <a:spcPct val="0"/>
              </a:spcAft>
              <a:defRPr sz="1600"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sz="1600"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sz="1600" kern="1200">
                <a:solidFill>
                  <a:schemeClr val="tx1"/>
                </a:solidFill>
                <a:latin typeface="Arial" pitchFamily="34" charset="0"/>
                <a:ea typeface="+mn-ea"/>
                <a:cs typeface="Arial" pitchFamily="34" charset="0"/>
              </a:defRPr>
            </a:lvl5pPr>
            <a:lvl6pPr marL="2286000" algn="l" defTabSz="914400" rtl="0" eaLnBrk="1" latinLnBrk="0" hangingPunct="1">
              <a:defRPr sz="1600" kern="1200">
                <a:solidFill>
                  <a:schemeClr val="tx1"/>
                </a:solidFill>
                <a:latin typeface="Arial" pitchFamily="34" charset="0"/>
                <a:ea typeface="+mn-ea"/>
                <a:cs typeface="Arial" pitchFamily="34" charset="0"/>
              </a:defRPr>
            </a:lvl6pPr>
            <a:lvl7pPr marL="2743200" algn="l" defTabSz="914400" rtl="0" eaLnBrk="1" latinLnBrk="0" hangingPunct="1">
              <a:defRPr sz="1600" kern="1200">
                <a:solidFill>
                  <a:schemeClr val="tx1"/>
                </a:solidFill>
                <a:latin typeface="Arial" pitchFamily="34" charset="0"/>
                <a:ea typeface="+mn-ea"/>
                <a:cs typeface="Arial" pitchFamily="34" charset="0"/>
              </a:defRPr>
            </a:lvl7pPr>
            <a:lvl8pPr marL="3200400" algn="l" defTabSz="914400" rtl="0" eaLnBrk="1" latinLnBrk="0" hangingPunct="1">
              <a:defRPr sz="1600" kern="1200">
                <a:solidFill>
                  <a:schemeClr val="tx1"/>
                </a:solidFill>
                <a:latin typeface="Arial" pitchFamily="34" charset="0"/>
                <a:ea typeface="+mn-ea"/>
                <a:cs typeface="Arial" pitchFamily="34" charset="0"/>
              </a:defRPr>
            </a:lvl8pPr>
            <a:lvl9pPr marL="3657600" algn="l" defTabSz="914400" rtl="0" eaLnBrk="1" latinLnBrk="0" hangingPunct="1">
              <a:defRPr sz="1600" kern="1200">
                <a:solidFill>
                  <a:schemeClr val="tx1"/>
                </a:solidFill>
                <a:latin typeface="Arial" pitchFamily="34" charset="0"/>
                <a:ea typeface="+mn-ea"/>
                <a:cs typeface="Arial" pitchFamily="34" charset="0"/>
              </a:defRPr>
            </a:lvl9pPr>
          </a:lstStyle>
          <a:p>
            <a:pPr>
              <a:defRPr/>
            </a:pPr>
            <a:fld id="{6363B498-BA02-4CA3-9CCD-B410BC5AF4E8}" type="slidenum">
              <a:rPr lang="en-US" sz="800" smtClean="0">
                <a:solidFill>
                  <a:schemeClr val="bg1"/>
                </a:solidFill>
              </a:rPr>
              <a:pPr>
                <a:defRPr/>
              </a:pPr>
              <a:t>7</a:t>
            </a:fld>
            <a:endParaRPr lang="en-US" sz="800">
              <a:solidFill>
                <a:schemeClr val="bg1"/>
              </a:solidFill>
            </a:endParaRPr>
          </a:p>
        </p:txBody>
      </p:sp>
      <p:sp>
        <p:nvSpPr>
          <p:cNvPr id="4" name="Title 1">
            <a:extLst>
              <a:ext uri="{FF2B5EF4-FFF2-40B4-BE49-F238E27FC236}">
                <a16:creationId xmlns:a16="http://schemas.microsoft.com/office/drawing/2014/main" id="{C3377882-8C69-66C8-B4F6-82B4E3EDBB91}"/>
              </a:ext>
            </a:extLst>
          </p:cNvPr>
          <p:cNvSpPr>
            <a:spLocks noGrp="1"/>
          </p:cNvSpPr>
          <p:nvPr>
            <p:ph type="title"/>
          </p:nvPr>
        </p:nvSpPr>
        <p:spPr>
          <a:xfrm>
            <a:off x="1774726" y="426127"/>
            <a:ext cx="9312374" cy="972716"/>
          </a:xfrm>
        </p:spPr>
        <p:txBody>
          <a:bodyPr/>
          <a:lstStyle/>
          <a:p>
            <a:r>
              <a:rPr lang="en-GB" dirty="0" err="1"/>
              <a:t>Mikroalger</a:t>
            </a:r>
            <a:r>
              <a:rPr lang="en-GB" dirty="0"/>
              <a:t> og tang</a:t>
            </a:r>
            <a:endParaRPr lang="en-US" dirty="0"/>
          </a:p>
        </p:txBody>
      </p:sp>
    </p:spTree>
    <p:extLst>
      <p:ext uri="{BB962C8B-B14F-4D97-AF65-F5344CB8AC3E}">
        <p14:creationId xmlns:p14="http://schemas.microsoft.com/office/powerpoint/2010/main" val="2244139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0">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0">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0">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0">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20">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20">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21">
                                            <p:txEl>
                                              <p:pRg st="1" end="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21">
                                            <p:txEl>
                                              <p:pRg st="2" end="2"/>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21">
                                            <p:txEl>
                                              <p:pRg st="3" end="3"/>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21">
                                            <p:txEl>
                                              <p:pRg st="4" end="4"/>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2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Produktion</a:t>
            </a:r>
            <a:r>
              <a:rPr lang="en-US" dirty="0"/>
              <a:t> </a:t>
            </a:r>
            <a:r>
              <a:rPr lang="en-US" dirty="0" err="1"/>
              <a:t>volumen</a:t>
            </a:r>
            <a:r>
              <a:rPr lang="en-US" dirty="0"/>
              <a:t>, </a:t>
            </a:r>
            <a:r>
              <a:rPr lang="en-US" dirty="0" err="1"/>
              <a:t>produkt</a:t>
            </a:r>
            <a:r>
              <a:rPr lang="en-US" dirty="0"/>
              <a:t> </a:t>
            </a:r>
            <a:r>
              <a:rPr lang="en-US" dirty="0" err="1"/>
              <a:t>værdi</a:t>
            </a:r>
            <a:r>
              <a:rPr lang="en-US" dirty="0"/>
              <a:t>/</a:t>
            </a:r>
            <a:r>
              <a:rPr lang="en-US" dirty="0" err="1"/>
              <a:t>udgifter</a:t>
            </a:r>
            <a:endParaRPr lang="en-US" dirty="0"/>
          </a:p>
        </p:txBody>
      </p:sp>
      <p:sp>
        <p:nvSpPr>
          <p:cNvPr id="5" name="Slide Number Placeholder 4"/>
          <p:cNvSpPr>
            <a:spLocks noGrp="1"/>
          </p:cNvSpPr>
          <p:nvPr>
            <p:ph type="sldNum" sz="quarter" idx="12"/>
          </p:nvPr>
        </p:nvSpPr>
        <p:spPr/>
        <p:txBody>
          <a:bodyPr/>
          <a:lstStyle/>
          <a:p>
            <a:fld id="{103EA872-A674-449B-A120-B97244F8E91D}" type="slidenum">
              <a:rPr lang="da-DK" smtClean="0"/>
              <a:pPr/>
              <a:t>8</a:t>
            </a:fld>
            <a:endParaRPr lang="da-DK"/>
          </a:p>
        </p:txBody>
      </p:sp>
      <p:pic>
        <p:nvPicPr>
          <p:cNvPr id="6" name="Content Placeholder 5" descr="1-s2.0-S2214799318301048-gr1.jpg"/>
          <p:cNvPicPr>
            <a:picLocks noGrp="1" noChangeAspect="1"/>
          </p:cNvPicPr>
          <p:nvPr>
            <p:ph idx="1"/>
          </p:nvPr>
        </p:nvPicPr>
        <p:blipFill rotWithShape="1">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1252" t="989" r="1511" b="1204"/>
          <a:stretch/>
        </p:blipFill>
        <p:spPr>
          <a:xfrm>
            <a:off x="1990750" y="1475077"/>
            <a:ext cx="6560082" cy="4579581"/>
          </a:xfrm>
          <a:prstGeom prst="rect">
            <a:avLst/>
          </a:prstGeom>
        </p:spPr>
      </p:pic>
      <p:sp>
        <p:nvSpPr>
          <p:cNvPr id="3" name="Arrow: Up 2">
            <a:extLst>
              <a:ext uri="{FF2B5EF4-FFF2-40B4-BE49-F238E27FC236}">
                <a16:creationId xmlns:a16="http://schemas.microsoft.com/office/drawing/2014/main" id="{DA60BBCF-EF42-1EA9-6C31-7262BF34688A}"/>
              </a:ext>
            </a:extLst>
          </p:cNvPr>
          <p:cNvSpPr/>
          <p:nvPr/>
        </p:nvSpPr>
        <p:spPr bwMode="auto">
          <a:xfrm>
            <a:off x="9407574" y="1556792"/>
            <a:ext cx="1008112" cy="4248472"/>
          </a:xfrm>
          <a:prstGeom prst="upArrow">
            <a:avLst/>
          </a:prstGeom>
          <a:solidFill>
            <a:schemeClr val="accent1"/>
          </a:solidFill>
          <a:ln w="9525" cap="flat" cmpd="sng" algn="ctr">
            <a:solidFill>
              <a:schemeClr val="accent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100000"/>
              </a:lnSpc>
              <a:spcBef>
                <a:spcPts val="432"/>
              </a:spcBef>
              <a:spcAft>
                <a:spcPct val="0"/>
              </a:spcAft>
              <a:buClrTx/>
              <a:buSzTx/>
              <a:buFontTx/>
              <a:buNone/>
              <a:tabLst/>
            </a:pPr>
            <a:endParaRPr kumimoji="0" lang="da-DK" sz="1600" b="0" i="0" u="none" strike="noStrike" cap="none" normalizeH="0" baseline="0" dirty="0" err="1">
              <a:ln>
                <a:noFill/>
              </a:ln>
              <a:solidFill>
                <a:srgbClr val="FFFFFF"/>
              </a:solidFill>
              <a:effectLst/>
              <a:latin typeface="+mn-lt"/>
              <a:ea typeface="ＭＳ Ｐゴシック" pitchFamily="-80" charset="-128"/>
            </a:endParaRPr>
          </a:p>
        </p:txBody>
      </p:sp>
      <p:sp>
        <p:nvSpPr>
          <p:cNvPr id="7" name="TextBox 6">
            <a:extLst>
              <a:ext uri="{FF2B5EF4-FFF2-40B4-BE49-F238E27FC236}">
                <a16:creationId xmlns:a16="http://schemas.microsoft.com/office/drawing/2014/main" id="{F17F3F88-63FB-CE60-DDCF-DEA8B43DFF2A}"/>
              </a:ext>
            </a:extLst>
          </p:cNvPr>
          <p:cNvSpPr txBox="1"/>
          <p:nvPr/>
        </p:nvSpPr>
        <p:spPr>
          <a:xfrm>
            <a:off x="10655052" y="5566047"/>
            <a:ext cx="649217" cy="246221"/>
          </a:xfrm>
          <a:prstGeom prst="rect">
            <a:avLst/>
          </a:prstGeom>
          <a:noFill/>
        </p:spPr>
        <p:txBody>
          <a:bodyPr wrap="none" lIns="0" tIns="0" rIns="0" bIns="0" rtlCol="0">
            <a:spAutoFit/>
          </a:bodyPr>
          <a:lstStyle/>
          <a:p>
            <a:pPr algn="l">
              <a:spcBef>
                <a:spcPts val="432"/>
              </a:spcBef>
            </a:pPr>
            <a:r>
              <a:rPr lang="da-DK" dirty="0">
                <a:latin typeface="+mn-lt"/>
              </a:rPr>
              <a:t>Energy</a:t>
            </a:r>
          </a:p>
        </p:txBody>
      </p:sp>
      <p:sp>
        <p:nvSpPr>
          <p:cNvPr id="8" name="TextBox 7">
            <a:extLst>
              <a:ext uri="{FF2B5EF4-FFF2-40B4-BE49-F238E27FC236}">
                <a16:creationId xmlns:a16="http://schemas.microsoft.com/office/drawing/2014/main" id="{0B587B96-A06C-5C81-E979-056C74A2F13A}"/>
              </a:ext>
            </a:extLst>
          </p:cNvPr>
          <p:cNvSpPr txBox="1"/>
          <p:nvPr/>
        </p:nvSpPr>
        <p:spPr>
          <a:xfrm rot="16200000">
            <a:off x="9592536" y="3526860"/>
            <a:ext cx="638188" cy="307777"/>
          </a:xfrm>
          <a:prstGeom prst="rect">
            <a:avLst/>
          </a:prstGeom>
          <a:noFill/>
        </p:spPr>
        <p:txBody>
          <a:bodyPr wrap="none" lIns="0" tIns="0" rIns="0" bIns="0" rtlCol="0">
            <a:spAutoFit/>
          </a:bodyPr>
          <a:lstStyle/>
          <a:p>
            <a:pPr algn="l">
              <a:spcBef>
                <a:spcPts val="432"/>
              </a:spcBef>
            </a:pPr>
            <a:r>
              <a:rPr lang="da-DK" sz="2000" dirty="0">
                <a:solidFill>
                  <a:schemeClr val="bg1"/>
                </a:solidFill>
                <a:latin typeface="+mn-lt"/>
              </a:rPr>
              <a:t>Value</a:t>
            </a:r>
          </a:p>
        </p:txBody>
      </p:sp>
      <p:sp>
        <p:nvSpPr>
          <p:cNvPr id="9" name="TextBox 8">
            <a:extLst>
              <a:ext uri="{FF2B5EF4-FFF2-40B4-BE49-F238E27FC236}">
                <a16:creationId xmlns:a16="http://schemas.microsoft.com/office/drawing/2014/main" id="{0DCFC998-3A39-0211-CB3C-2595574D9362}"/>
              </a:ext>
            </a:extLst>
          </p:cNvPr>
          <p:cNvSpPr txBox="1"/>
          <p:nvPr/>
        </p:nvSpPr>
        <p:spPr>
          <a:xfrm>
            <a:off x="10655052" y="4917975"/>
            <a:ext cx="466474" cy="246221"/>
          </a:xfrm>
          <a:prstGeom prst="rect">
            <a:avLst/>
          </a:prstGeom>
          <a:noFill/>
        </p:spPr>
        <p:txBody>
          <a:bodyPr wrap="none" lIns="0" tIns="0" rIns="0" bIns="0" rtlCol="0">
            <a:spAutoFit/>
          </a:bodyPr>
          <a:lstStyle/>
          <a:p>
            <a:pPr algn="l">
              <a:spcBef>
                <a:spcPts val="432"/>
              </a:spcBef>
            </a:pPr>
            <a:r>
              <a:rPr lang="da-DK" dirty="0">
                <a:latin typeface="+mn-lt"/>
              </a:rPr>
              <a:t>Feed</a:t>
            </a:r>
          </a:p>
        </p:txBody>
      </p:sp>
      <p:sp>
        <p:nvSpPr>
          <p:cNvPr id="10" name="TextBox 9">
            <a:extLst>
              <a:ext uri="{FF2B5EF4-FFF2-40B4-BE49-F238E27FC236}">
                <a16:creationId xmlns:a16="http://schemas.microsoft.com/office/drawing/2014/main" id="{808F9FC9-0B86-6BB3-A1E5-A7FE4DED78A5}"/>
              </a:ext>
            </a:extLst>
          </p:cNvPr>
          <p:cNvSpPr txBox="1"/>
          <p:nvPr/>
        </p:nvSpPr>
        <p:spPr>
          <a:xfrm>
            <a:off x="10655052" y="4284244"/>
            <a:ext cx="466474" cy="246221"/>
          </a:xfrm>
          <a:prstGeom prst="rect">
            <a:avLst/>
          </a:prstGeom>
          <a:noFill/>
        </p:spPr>
        <p:txBody>
          <a:bodyPr wrap="none" lIns="0" tIns="0" rIns="0" bIns="0" rtlCol="0">
            <a:spAutoFit/>
          </a:bodyPr>
          <a:lstStyle/>
          <a:p>
            <a:pPr algn="l">
              <a:spcBef>
                <a:spcPts val="432"/>
              </a:spcBef>
            </a:pPr>
            <a:r>
              <a:rPr lang="da-DK" dirty="0">
                <a:latin typeface="+mn-lt"/>
              </a:rPr>
              <a:t>Food</a:t>
            </a:r>
          </a:p>
        </p:txBody>
      </p:sp>
      <p:sp>
        <p:nvSpPr>
          <p:cNvPr id="11" name="TextBox 10">
            <a:extLst>
              <a:ext uri="{FF2B5EF4-FFF2-40B4-BE49-F238E27FC236}">
                <a16:creationId xmlns:a16="http://schemas.microsoft.com/office/drawing/2014/main" id="{A20AD56D-901A-222B-D943-0E0F81219066}"/>
              </a:ext>
            </a:extLst>
          </p:cNvPr>
          <p:cNvSpPr txBox="1"/>
          <p:nvPr/>
        </p:nvSpPr>
        <p:spPr>
          <a:xfrm>
            <a:off x="10655052" y="3686108"/>
            <a:ext cx="533800" cy="246221"/>
          </a:xfrm>
          <a:prstGeom prst="rect">
            <a:avLst/>
          </a:prstGeom>
          <a:noFill/>
        </p:spPr>
        <p:txBody>
          <a:bodyPr wrap="none" lIns="0" tIns="0" rIns="0" bIns="0" rtlCol="0">
            <a:spAutoFit/>
          </a:bodyPr>
          <a:lstStyle/>
          <a:p>
            <a:pPr algn="l">
              <a:spcBef>
                <a:spcPts val="432"/>
              </a:spcBef>
            </a:pPr>
            <a:r>
              <a:rPr lang="da-DK" dirty="0">
                <a:latin typeface="+mn-lt"/>
              </a:rPr>
              <a:t>Lipids</a:t>
            </a:r>
          </a:p>
        </p:txBody>
      </p:sp>
      <p:sp>
        <p:nvSpPr>
          <p:cNvPr id="12" name="TextBox 11">
            <a:extLst>
              <a:ext uri="{FF2B5EF4-FFF2-40B4-BE49-F238E27FC236}">
                <a16:creationId xmlns:a16="http://schemas.microsoft.com/office/drawing/2014/main" id="{7E0E76E5-965F-058B-B1FE-56903CA9CE8F}"/>
              </a:ext>
            </a:extLst>
          </p:cNvPr>
          <p:cNvSpPr txBox="1"/>
          <p:nvPr/>
        </p:nvSpPr>
        <p:spPr>
          <a:xfrm>
            <a:off x="10621389" y="2981490"/>
            <a:ext cx="932948" cy="246221"/>
          </a:xfrm>
          <a:prstGeom prst="rect">
            <a:avLst/>
          </a:prstGeom>
          <a:noFill/>
        </p:spPr>
        <p:txBody>
          <a:bodyPr wrap="none" lIns="0" tIns="0" rIns="0" bIns="0" rtlCol="0">
            <a:spAutoFit/>
          </a:bodyPr>
          <a:lstStyle/>
          <a:p>
            <a:pPr algn="l">
              <a:spcBef>
                <a:spcPts val="432"/>
              </a:spcBef>
            </a:pPr>
            <a:r>
              <a:rPr lang="da-DK" dirty="0" err="1">
                <a:latin typeface="+mn-lt"/>
              </a:rPr>
              <a:t>Bioactives</a:t>
            </a:r>
            <a:endParaRPr lang="da-DK" dirty="0">
              <a:latin typeface="+mn-lt"/>
            </a:endParaRPr>
          </a:p>
        </p:txBody>
      </p:sp>
      <p:sp>
        <p:nvSpPr>
          <p:cNvPr id="13" name="TextBox 12">
            <a:extLst>
              <a:ext uri="{FF2B5EF4-FFF2-40B4-BE49-F238E27FC236}">
                <a16:creationId xmlns:a16="http://schemas.microsoft.com/office/drawing/2014/main" id="{B311CB8A-6F0E-DB8C-F88D-6BD3B4C31335}"/>
              </a:ext>
            </a:extLst>
          </p:cNvPr>
          <p:cNvSpPr txBox="1"/>
          <p:nvPr/>
        </p:nvSpPr>
        <p:spPr>
          <a:xfrm>
            <a:off x="10621389" y="2276872"/>
            <a:ext cx="718145" cy="246221"/>
          </a:xfrm>
          <a:prstGeom prst="rect">
            <a:avLst/>
          </a:prstGeom>
          <a:noFill/>
        </p:spPr>
        <p:txBody>
          <a:bodyPr wrap="none" lIns="0" tIns="0" rIns="0" bIns="0" rtlCol="0">
            <a:spAutoFit/>
          </a:bodyPr>
          <a:lstStyle/>
          <a:p>
            <a:pPr algn="l">
              <a:spcBef>
                <a:spcPts val="432"/>
              </a:spcBef>
            </a:pPr>
            <a:r>
              <a:rPr lang="da-DK" dirty="0">
                <a:latin typeface="+mn-lt"/>
              </a:rPr>
              <a:t>Pharma</a:t>
            </a:r>
          </a:p>
        </p:txBody>
      </p:sp>
    </p:spTree>
    <p:extLst>
      <p:ext uri="{BB962C8B-B14F-4D97-AF65-F5344CB8AC3E}">
        <p14:creationId xmlns:p14="http://schemas.microsoft.com/office/powerpoint/2010/main" val="1245229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p:bldP spid="8" grpId="0"/>
      <p:bldP spid="9" grpId="0"/>
      <p:bldP spid="10" grpId="0"/>
      <p:bldP spid="11" grpId="0"/>
      <p:bldP spid="12" grpId="0"/>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D577D3F5-F009-2D83-6F49-1709F5305135}"/>
              </a:ext>
            </a:extLst>
          </p:cNvPr>
          <p:cNvSpPr>
            <a:spLocks noGrp="1"/>
          </p:cNvSpPr>
          <p:nvPr>
            <p:ph type="ftr" sz="quarter" idx="10"/>
          </p:nvPr>
        </p:nvSpPr>
        <p:spPr/>
        <p:txBody>
          <a:bodyPr/>
          <a:lstStyle/>
          <a:p>
            <a:endParaRPr lang="da-DK" dirty="0"/>
          </a:p>
        </p:txBody>
      </p:sp>
      <p:sp>
        <p:nvSpPr>
          <p:cNvPr id="3" name="Slide Number Placeholder 2">
            <a:extLst>
              <a:ext uri="{FF2B5EF4-FFF2-40B4-BE49-F238E27FC236}">
                <a16:creationId xmlns:a16="http://schemas.microsoft.com/office/drawing/2014/main" id="{43E9961C-B9ED-4A7E-3AF2-402FCD06A624}"/>
              </a:ext>
            </a:extLst>
          </p:cNvPr>
          <p:cNvSpPr>
            <a:spLocks noGrp="1"/>
          </p:cNvSpPr>
          <p:nvPr>
            <p:ph type="sldNum" sz="quarter" idx="11"/>
          </p:nvPr>
        </p:nvSpPr>
        <p:spPr/>
        <p:txBody>
          <a:bodyPr/>
          <a:lstStyle/>
          <a:p>
            <a:fld id="{103EA872-A674-449B-A120-B97244F8E91D}" type="slidenum">
              <a:rPr lang="da-DK" smtClean="0"/>
              <a:pPr/>
              <a:t>9</a:t>
            </a:fld>
            <a:endParaRPr lang="da-DK" dirty="0"/>
          </a:p>
        </p:txBody>
      </p:sp>
      <p:pic>
        <p:nvPicPr>
          <p:cNvPr id="4" name="Picture 4" descr="Diversity | Free Full-Text | Study of Biodiversity of Algae and  Cyanobacteria of Mutnovsky and Gorely Volcanoes Soils (Kamchatka Peninsula)  Using a Polyphasic Approach">
            <a:extLst>
              <a:ext uri="{FF2B5EF4-FFF2-40B4-BE49-F238E27FC236}">
                <a16:creationId xmlns:a16="http://schemas.microsoft.com/office/drawing/2014/main" id="{8931F4E0-D0C4-5103-FE1B-844D472570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6700072" y="1061761"/>
            <a:ext cx="6397642" cy="4583038"/>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a:extLst>
              <a:ext uri="{FF2B5EF4-FFF2-40B4-BE49-F238E27FC236}">
                <a16:creationId xmlns:a16="http://schemas.microsoft.com/office/drawing/2014/main" id="{B9C8A742-2B7A-B8C4-962F-54B3789EEBEA}"/>
              </a:ext>
            </a:extLst>
          </p:cNvPr>
          <p:cNvSpPr txBox="1">
            <a:spLocks/>
          </p:cNvSpPr>
          <p:nvPr/>
        </p:nvSpPr>
        <p:spPr>
          <a:xfrm>
            <a:off x="1774726" y="426127"/>
            <a:ext cx="9312374" cy="972716"/>
          </a:xfrm>
          <a:prstGeom prst="rect">
            <a:avLst/>
          </a:prstGeom>
        </p:spPr>
        <p:txBody>
          <a:bodyPr/>
          <a:lstStyle>
            <a:lvl1pPr algn="l" rtl="0" eaLnBrk="1" fontAlgn="base" hangingPunct="1">
              <a:spcBef>
                <a:spcPct val="0"/>
              </a:spcBef>
              <a:spcAft>
                <a:spcPct val="0"/>
              </a:spcAft>
              <a:defRPr sz="3000" b="1">
                <a:solidFill>
                  <a:srgbClr val="000000"/>
                </a:solidFill>
                <a:latin typeface="+mj-lt"/>
                <a:ea typeface="+mj-ea"/>
                <a:cs typeface="+mj-cs"/>
              </a:defRPr>
            </a:lvl1pPr>
            <a:lvl2pPr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2pPr>
            <a:lvl3pPr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3pPr>
            <a:lvl4pPr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4pPr>
            <a:lvl5pPr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5pPr>
            <a:lvl6pPr marL="457200"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6pPr>
            <a:lvl7pPr marL="914400"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7pPr>
            <a:lvl8pPr marL="1371600"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8pPr>
            <a:lvl9pPr marL="1828800"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9pPr>
          </a:lstStyle>
          <a:p>
            <a:endParaRPr lang="da-DK" sz="3200" kern="0" dirty="0"/>
          </a:p>
          <a:p>
            <a:r>
              <a:rPr lang="da-DK" sz="3200" kern="0" dirty="0"/>
              <a:t>Mikroalger</a:t>
            </a:r>
          </a:p>
        </p:txBody>
      </p:sp>
      <p:sp>
        <p:nvSpPr>
          <p:cNvPr id="7" name="Content Placeholder 2">
            <a:extLst>
              <a:ext uri="{FF2B5EF4-FFF2-40B4-BE49-F238E27FC236}">
                <a16:creationId xmlns:a16="http://schemas.microsoft.com/office/drawing/2014/main" id="{6E33D41B-22E5-549D-35CF-9EBDA441FDD7}"/>
              </a:ext>
            </a:extLst>
          </p:cNvPr>
          <p:cNvSpPr txBox="1">
            <a:spLocks/>
          </p:cNvSpPr>
          <p:nvPr/>
        </p:nvSpPr>
        <p:spPr>
          <a:xfrm>
            <a:off x="1486694" y="1706328"/>
            <a:ext cx="5904656" cy="4545578"/>
          </a:xfrm>
          <a:prstGeom prst="rect">
            <a:avLst/>
          </a:prstGeom>
        </p:spPr>
        <p:txBody>
          <a:bodyPr/>
          <a:lstStyle>
            <a:lvl1pPr marL="198000" indent="-198000" algn="l" rtl="0" eaLnBrk="1" fontAlgn="base" hangingPunct="1">
              <a:spcBef>
                <a:spcPct val="20000"/>
              </a:spcBef>
              <a:spcAft>
                <a:spcPct val="0"/>
              </a:spcAft>
              <a:buChar char="•"/>
              <a:defRPr sz="1800">
                <a:solidFill>
                  <a:schemeClr val="tx1"/>
                </a:solidFill>
                <a:latin typeface="+mn-lt"/>
                <a:ea typeface="+mn-ea"/>
                <a:cs typeface="+mn-cs"/>
              </a:defRPr>
            </a:lvl1pPr>
            <a:lvl2pPr marL="414000" indent="-198000" algn="l" rtl="0" eaLnBrk="1" fontAlgn="base" hangingPunct="1">
              <a:spcBef>
                <a:spcPct val="20000"/>
              </a:spcBef>
              <a:spcAft>
                <a:spcPct val="0"/>
              </a:spcAft>
              <a:buChar char="–"/>
              <a:defRPr sz="1800">
                <a:solidFill>
                  <a:schemeClr val="tx1"/>
                </a:solidFill>
                <a:latin typeface="+mn-lt"/>
                <a:ea typeface="+mn-ea"/>
              </a:defRPr>
            </a:lvl2pPr>
            <a:lvl3pPr marL="615600" indent="-198000" algn="l" rtl="0" eaLnBrk="1" fontAlgn="base" hangingPunct="1">
              <a:spcBef>
                <a:spcPct val="20000"/>
              </a:spcBef>
              <a:spcAft>
                <a:spcPct val="0"/>
              </a:spcAft>
              <a:buChar char="•"/>
              <a:defRPr sz="1800">
                <a:solidFill>
                  <a:schemeClr val="tx1"/>
                </a:solidFill>
                <a:latin typeface="+mn-lt"/>
                <a:ea typeface="+mn-ea"/>
              </a:defRPr>
            </a:lvl3pPr>
            <a:lvl4pPr marL="828000" indent="-198000" algn="l" rtl="0" eaLnBrk="1" fontAlgn="base" hangingPunct="1">
              <a:spcBef>
                <a:spcPct val="20000"/>
              </a:spcBef>
              <a:spcAft>
                <a:spcPct val="0"/>
              </a:spcAft>
              <a:buChar char="–"/>
              <a:defRPr sz="1800">
                <a:solidFill>
                  <a:schemeClr val="tx1"/>
                </a:solidFill>
                <a:latin typeface="+mn-lt"/>
                <a:ea typeface="+mn-ea"/>
              </a:defRPr>
            </a:lvl4pPr>
            <a:lvl5pPr marL="1026000" indent="-198000" algn="l" rtl="0" eaLnBrk="1" fontAlgn="base" hangingPunct="1">
              <a:spcBef>
                <a:spcPct val="20000"/>
              </a:spcBef>
              <a:spcAft>
                <a:spcPct val="0"/>
              </a:spcAft>
              <a:buChar char="»"/>
              <a:defRPr sz="1800">
                <a:solidFill>
                  <a:schemeClr val="tx1"/>
                </a:solidFill>
                <a:latin typeface="+mn-lt"/>
                <a:ea typeface="+mn-ea"/>
              </a:defRPr>
            </a:lvl5pPr>
            <a:lvl6pPr marL="1026000" indent="-198000" algn="l" rtl="0" eaLnBrk="1" fontAlgn="base" hangingPunct="1">
              <a:spcBef>
                <a:spcPct val="20000"/>
              </a:spcBef>
              <a:spcAft>
                <a:spcPct val="0"/>
              </a:spcAft>
              <a:buChar char="»"/>
              <a:defRPr sz="1800">
                <a:solidFill>
                  <a:schemeClr val="tx1"/>
                </a:solidFill>
                <a:latin typeface="+mn-lt"/>
                <a:ea typeface="+mn-ea"/>
              </a:defRPr>
            </a:lvl6pPr>
            <a:lvl7pPr marL="1026000" indent="-198000" algn="l" rtl="0" eaLnBrk="1" fontAlgn="base" hangingPunct="1">
              <a:spcBef>
                <a:spcPct val="20000"/>
              </a:spcBef>
              <a:spcAft>
                <a:spcPct val="0"/>
              </a:spcAft>
              <a:buChar char="»"/>
              <a:defRPr sz="1800">
                <a:solidFill>
                  <a:schemeClr val="tx1"/>
                </a:solidFill>
                <a:latin typeface="+mn-lt"/>
                <a:ea typeface="+mn-ea"/>
              </a:defRPr>
            </a:lvl7pPr>
            <a:lvl8pPr marL="1026000" indent="-198000" algn="l" rtl="0" eaLnBrk="1" fontAlgn="base" hangingPunct="1">
              <a:spcBef>
                <a:spcPct val="20000"/>
              </a:spcBef>
              <a:spcAft>
                <a:spcPct val="0"/>
              </a:spcAft>
              <a:buChar char="»"/>
              <a:defRPr sz="1800">
                <a:solidFill>
                  <a:schemeClr val="tx1"/>
                </a:solidFill>
                <a:latin typeface="+mn-lt"/>
                <a:ea typeface="+mn-ea"/>
              </a:defRPr>
            </a:lvl8pPr>
            <a:lvl9pPr marL="1026000" indent="-198000" algn="l" rtl="0" eaLnBrk="1" fontAlgn="base" hangingPunct="1">
              <a:spcBef>
                <a:spcPct val="20000"/>
              </a:spcBef>
              <a:spcAft>
                <a:spcPct val="0"/>
              </a:spcAft>
              <a:buChar char="»"/>
              <a:defRPr sz="1800">
                <a:solidFill>
                  <a:schemeClr val="tx1"/>
                </a:solidFill>
                <a:latin typeface="+mn-lt"/>
                <a:ea typeface="+mn-ea"/>
              </a:defRPr>
            </a:lvl9pPr>
          </a:lstStyle>
          <a:p>
            <a:pPr marL="342900" indent="-342900" algn="just">
              <a:buFont typeface="+mj-lt"/>
              <a:buAutoNum type="arabicPeriod"/>
            </a:pPr>
            <a:r>
              <a:rPr lang="en-US" kern="0" dirty="0" err="1"/>
              <a:t>Mikroalger</a:t>
            </a:r>
            <a:r>
              <a:rPr lang="en-US" kern="0" dirty="0"/>
              <a:t> er “</a:t>
            </a:r>
            <a:r>
              <a:rPr lang="en-US" kern="0" dirty="0" err="1"/>
              <a:t>fotosyntetiske</a:t>
            </a:r>
            <a:r>
              <a:rPr lang="en-US" kern="0" dirty="0"/>
              <a:t>” </a:t>
            </a:r>
            <a:r>
              <a:rPr lang="en-US" kern="0" dirty="0" err="1"/>
              <a:t>mikro-organismer</a:t>
            </a:r>
            <a:r>
              <a:rPr lang="en-US" kern="0" dirty="0"/>
              <a:t> (</a:t>
            </a:r>
            <a:r>
              <a:rPr lang="en-US" kern="0" dirty="0" err="1"/>
              <a:t>akvatiske</a:t>
            </a:r>
            <a:r>
              <a:rPr lang="en-US" kern="0" dirty="0"/>
              <a:t> </a:t>
            </a:r>
            <a:r>
              <a:rPr lang="en-US" kern="0" dirty="0" err="1"/>
              <a:t>eller</a:t>
            </a:r>
            <a:r>
              <a:rPr lang="en-US" kern="0" dirty="0"/>
              <a:t> </a:t>
            </a:r>
            <a:r>
              <a:rPr lang="en-US" kern="0" dirty="0" err="1"/>
              <a:t>terrestriske</a:t>
            </a:r>
            <a:r>
              <a:rPr lang="en-US" kern="0" dirty="0"/>
              <a:t>) </a:t>
            </a:r>
            <a:r>
              <a:rPr lang="en-US" kern="0" dirty="0" err="1"/>
              <a:t>Lysnergi</a:t>
            </a:r>
            <a:r>
              <a:rPr lang="en-US" kern="0" dirty="0"/>
              <a:t> </a:t>
            </a:r>
            <a:r>
              <a:rPr lang="en-US" kern="0" dirty="0" err="1"/>
              <a:t>til</a:t>
            </a:r>
            <a:r>
              <a:rPr lang="en-US" kern="0" dirty="0"/>
              <a:t> CO2 </a:t>
            </a:r>
            <a:r>
              <a:rPr lang="en-US" kern="0" dirty="0" err="1"/>
              <a:t>omdannes</a:t>
            </a:r>
            <a:r>
              <a:rPr lang="en-US" kern="0" dirty="0"/>
              <a:t> </a:t>
            </a:r>
            <a:r>
              <a:rPr lang="en-US" kern="0" dirty="0" err="1"/>
              <a:t>til</a:t>
            </a:r>
            <a:r>
              <a:rPr lang="en-US" kern="0" dirty="0"/>
              <a:t> biomass (str. </a:t>
            </a:r>
            <a:r>
              <a:rPr lang="en-US" kern="0" dirty="0" err="1"/>
              <a:t>få</a:t>
            </a:r>
            <a:r>
              <a:rPr lang="en-US" kern="0" dirty="0"/>
              <a:t> µm </a:t>
            </a:r>
            <a:r>
              <a:rPr lang="en-US" kern="0" dirty="0" err="1"/>
              <a:t>nogle</a:t>
            </a:r>
            <a:r>
              <a:rPr lang="en-US" kern="0" dirty="0"/>
              <a:t> </a:t>
            </a:r>
            <a:r>
              <a:rPr lang="en-US" kern="0" dirty="0" err="1"/>
              <a:t>hundrede</a:t>
            </a:r>
            <a:r>
              <a:rPr lang="en-US" kern="0" dirty="0"/>
              <a:t>).</a:t>
            </a:r>
          </a:p>
          <a:p>
            <a:pPr marL="342900" indent="-342900" algn="just">
              <a:buFont typeface="+mj-lt"/>
              <a:buAutoNum type="arabicPeriod"/>
            </a:pPr>
            <a:endParaRPr lang="en-US" kern="0" dirty="0"/>
          </a:p>
          <a:p>
            <a:pPr marL="342900" indent="-342900" algn="just">
              <a:buFont typeface="+mj-lt"/>
              <a:buAutoNum type="arabicPeriod"/>
            </a:pPr>
            <a:r>
              <a:rPr lang="en-US" kern="0" dirty="0" err="1"/>
              <a:t>Inkluderer</a:t>
            </a:r>
            <a:r>
              <a:rPr lang="en-US" kern="0" dirty="0"/>
              <a:t> </a:t>
            </a:r>
            <a:r>
              <a:rPr lang="en-US" kern="0" dirty="0" err="1"/>
              <a:t>også</a:t>
            </a:r>
            <a:r>
              <a:rPr lang="en-US" kern="0" dirty="0"/>
              <a:t> cyanobacteria (</a:t>
            </a:r>
            <a:r>
              <a:rPr lang="en-US" kern="0" dirty="0" err="1"/>
              <a:t>blågrønnealger</a:t>
            </a:r>
            <a:r>
              <a:rPr lang="en-US" kern="0" dirty="0"/>
              <a:t>), </a:t>
            </a:r>
            <a:r>
              <a:rPr lang="en-US" kern="0" dirty="0" err="1"/>
              <a:t>kiselalger</a:t>
            </a:r>
            <a:r>
              <a:rPr lang="en-US" kern="0" dirty="0"/>
              <a:t> og </a:t>
            </a:r>
            <a:r>
              <a:rPr lang="en-US" kern="0" dirty="0" err="1"/>
              <a:t>grønalger</a:t>
            </a:r>
            <a:r>
              <a:rPr lang="en-US" kern="0" dirty="0"/>
              <a:t>.</a:t>
            </a:r>
          </a:p>
          <a:p>
            <a:pPr marL="342900" indent="-342900" algn="just">
              <a:buFont typeface="+mj-lt"/>
              <a:buAutoNum type="arabicPeriod"/>
            </a:pPr>
            <a:endParaRPr lang="en-US" kern="0" dirty="0"/>
          </a:p>
          <a:p>
            <a:pPr marL="342900" indent="-342900" algn="just">
              <a:buFont typeface="+mj-lt"/>
              <a:buAutoNum type="arabicPeriod"/>
            </a:pPr>
            <a:r>
              <a:rPr lang="en-US" kern="0" dirty="0"/>
              <a:t>Ca. 200.000-800.000 </a:t>
            </a:r>
            <a:r>
              <a:rPr lang="en-US" kern="0" dirty="0" err="1"/>
              <a:t>arter</a:t>
            </a:r>
            <a:r>
              <a:rPr lang="en-US" kern="0" dirty="0"/>
              <a:t> i mange </a:t>
            </a:r>
            <a:r>
              <a:rPr lang="en-US" kern="0" dirty="0" err="1"/>
              <a:t>forskellige</a:t>
            </a:r>
            <a:r>
              <a:rPr lang="en-US" kern="0" dirty="0"/>
              <a:t> </a:t>
            </a:r>
            <a:r>
              <a:rPr lang="en-US" kern="0" dirty="0" err="1"/>
              <a:t>slægter</a:t>
            </a:r>
            <a:r>
              <a:rPr lang="en-US" kern="0" dirty="0"/>
              <a:t> </a:t>
            </a:r>
            <a:r>
              <a:rPr lang="en-US" kern="0" dirty="0" err="1"/>
              <a:t>af</a:t>
            </a:r>
            <a:r>
              <a:rPr lang="en-US" kern="0" dirty="0"/>
              <a:t> </a:t>
            </a:r>
            <a:r>
              <a:rPr lang="en-US" kern="0" dirty="0" err="1"/>
              <a:t>hvilke</a:t>
            </a:r>
            <a:r>
              <a:rPr lang="en-US" kern="0" dirty="0"/>
              <a:t> 50.000 </a:t>
            </a:r>
            <a:r>
              <a:rPr lang="en-US" kern="0" dirty="0" err="1"/>
              <a:t>arter</a:t>
            </a:r>
            <a:r>
              <a:rPr lang="en-US" kern="0" dirty="0"/>
              <a:t> er </a:t>
            </a:r>
            <a:r>
              <a:rPr lang="en-US" kern="0" dirty="0" err="1"/>
              <a:t>beskrevet</a:t>
            </a:r>
            <a:endParaRPr lang="en-US" kern="0" dirty="0"/>
          </a:p>
          <a:p>
            <a:pPr marL="342900" indent="-342900" algn="just">
              <a:buFont typeface="+mj-lt"/>
              <a:buAutoNum type="arabicPeriod"/>
            </a:pPr>
            <a:endParaRPr lang="en-US" kern="0" dirty="0"/>
          </a:p>
          <a:p>
            <a:pPr marL="342900" indent="-342900">
              <a:buFont typeface="+mj-lt"/>
              <a:buAutoNum type="arabicPeriod"/>
            </a:pPr>
            <a:r>
              <a:rPr lang="en-US" kern="0" dirty="0"/>
              <a:t>Microalgae represent a sustainable source of natural products. Over 15,000 novel compounds have been identified in microalgal biomass.</a:t>
            </a:r>
          </a:p>
          <a:p>
            <a:pPr marL="342900" indent="-342900">
              <a:buFont typeface="+mj-lt"/>
              <a:buAutoNum type="arabicPeriod"/>
            </a:pPr>
            <a:endParaRPr lang="en-US" kern="0" dirty="0"/>
          </a:p>
          <a:p>
            <a:pPr marL="342900" indent="-342900">
              <a:buFont typeface="+mj-lt"/>
              <a:buAutoNum type="arabicPeriod"/>
            </a:pPr>
            <a:endParaRPr lang="en-GB" kern="0" dirty="0"/>
          </a:p>
        </p:txBody>
      </p:sp>
    </p:spTree>
    <p:extLst>
      <p:ext uri="{BB962C8B-B14F-4D97-AF65-F5344CB8AC3E}">
        <p14:creationId xmlns:p14="http://schemas.microsoft.com/office/powerpoint/2010/main" val="231744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SDNEW" val="False"/>
</p:tagLst>
</file>

<file path=ppt/tags/tag2.xml><?xml version="1.0" encoding="utf-8"?>
<p:tagLst xmlns:a="http://schemas.openxmlformats.org/drawingml/2006/main" xmlns:r="http://schemas.openxmlformats.org/officeDocument/2006/relationships" xmlns:p="http://schemas.openxmlformats.org/presentationml/2006/main">
  <p:tag name="SHAPE_LOCKS" val="0"/>
</p:tagLst>
</file>

<file path=ppt/tags/tag3.xml><?xml version="1.0" encoding="utf-8"?>
<p:tagLst xmlns:a="http://schemas.openxmlformats.org/drawingml/2006/main" xmlns:r="http://schemas.openxmlformats.org/officeDocument/2006/relationships" xmlns:p="http://schemas.openxmlformats.org/presentationml/2006/main">
  <p:tag name="SHAPE_LOCKS" val="0"/>
</p:tagLst>
</file>

<file path=ppt/tags/tag4.xml><?xml version="1.0" encoding="utf-8"?>
<p:tagLst xmlns:a="http://schemas.openxmlformats.org/drawingml/2006/main" xmlns:r="http://schemas.openxmlformats.org/officeDocument/2006/relationships" xmlns:p="http://schemas.openxmlformats.org/presentationml/2006/main">
  <p:tag name="SHAPE_LOCKS" val="0"/>
</p:tagLst>
</file>

<file path=ppt/tags/tag5.xml><?xml version="1.0" encoding="utf-8"?>
<p:tagLst xmlns:a="http://schemas.openxmlformats.org/drawingml/2006/main" xmlns:r="http://schemas.openxmlformats.org/officeDocument/2006/relationships" xmlns:p="http://schemas.openxmlformats.org/presentationml/2006/main">
  <p:tag name="SHAPE_LOCKS" val="0"/>
</p:tagLst>
</file>

<file path=ppt/theme/theme1.xml><?xml version="1.0" encoding="utf-8"?>
<a:theme xmlns:a="http://schemas.openxmlformats.org/drawingml/2006/main" name="Blank">
  <a:themeElements>
    <a:clrScheme name="DTU">
      <a:dk1>
        <a:srgbClr val="000000"/>
      </a:dk1>
      <a:lt1>
        <a:srgbClr val="FFFFFF"/>
      </a:lt1>
      <a:dk2>
        <a:srgbClr val="990000"/>
      </a:dk2>
      <a:lt2>
        <a:srgbClr val="79238E"/>
      </a:lt2>
      <a:accent1>
        <a:srgbClr val="990000"/>
      </a:accent1>
      <a:accent2>
        <a:srgbClr val="2F3EEA"/>
      </a:accent2>
      <a:accent3>
        <a:srgbClr val="1FD082"/>
      </a:accent3>
      <a:accent4>
        <a:srgbClr val="171748"/>
      </a:accent4>
      <a:accent5>
        <a:srgbClr val="F6D04D"/>
      </a:accent5>
      <a:accent6>
        <a:srgbClr val="FC7634"/>
      </a:accent6>
      <a:hlink>
        <a:srgbClr val="2F3EEA"/>
      </a:hlink>
      <a:folHlink>
        <a:srgbClr val="990000"/>
      </a:folHlink>
    </a:clrScheme>
    <a:fontScheme name="DTU">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5"/>
        </a:solidFill>
        <a:ln w="9525" cap="flat" cmpd="sng" algn="ctr">
          <a:solidFill>
            <a:schemeClr val="accent5"/>
          </a:solidFill>
          <a:prstDash val="solid"/>
          <a:miter lim="800000"/>
          <a:headEnd type="none" w="med" len="med"/>
          <a:tailEnd type="none" w="med" len="med"/>
        </a:ln>
        <a:effectLst/>
      </a:spPr>
      <a:bodyPr rot="0" spcFirstLastPara="0" vertOverflow="overflow" horzOverflow="overflow" vert="horz" wrap="square" lIns="90000" tIns="46800" rIns="90000" bIns="46800" numCol="1" spcCol="0" rtlCol="0" fromWordArt="0" anchor="ctr" anchorCtr="0" forceAA="0" compatLnSpc="1">
        <a:prstTxWarp prst="textNoShape">
          <a:avLst/>
        </a:prstTxWarp>
        <a:noAutofit/>
      </a:bodyPr>
      <a:lstStyle>
        <a:defPPr marL="0" marR="0" indent="0" algn="ctr" defTabSz="914400" rtl="0" eaLnBrk="1" fontAlgn="base" latinLnBrk="0" hangingPunct="1">
          <a:lnSpc>
            <a:spcPct val="100000"/>
          </a:lnSpc>
          <a:spcBef>
            <a:spcPts val="432"/>
          </a:spcBef>
          <a:spcAft>
            <a:spcPct val="0"/>
          </a:spcAft>
          <a:buClrTx/>
          <a:buSzTx/>
          <a:buFontTx/>
          <a:buNone/>
          <a:tabLst/>
          <a:defRPr kumimoji="0" sz="1600" b="0" i="0" u="none" strike="noStrike" cap="none" normalizeH="0" baseline="0" dirty="0" err="1" smtClean="0">
            <a:ln>
              <a:noFill/>
            </a:ln>
            <a:solidFill>
              <a:srgbClr val="FFFFFF"/>
            </a:solidFill>
            <a:effectLst/>
            <a:latin typeface="+mn-lt"/>
            <a:ea typeface="ＭＳ Ｐゴシック" pitchFamily="-80" charset="-128"/>
          </a:defRPr>
        </a:defPPr>
      </a:lstStyle>
    </a:spDef>
    <a:lnDef>
      <a:spPr bwMode="auto">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a:lstStyle/>
    </a:lnDef>
    <a:txDef>
      <a:spPr>
        <a:noFill/>
      </a:spPr>
      <a:bodyPr wrap="square" lIns="0" tIns="0" rIns="0" bIns="0" rtlCol="0">
        <a:spAutoFit/>
      </a:bodyPr>
      <a:lstStyle>
        <a:defPPr algn="l">
          <a:spcBef>
            <a:spcPts val="432"/>
          </a:spcBef>
          <a:defRPr dirty="0" err="1" smtClean="0">
            <a:latin typeface="+mn-lt"/>
          </a:defRPr>
        </a:defPPr>
      </a:lstStyle>
    </a:txDef>
  </a:objectDefaults>
  <a:extraClrSchemeLst/>
  <a:extLst>
    <a:ext uri="{05A4C25C-085E-4340-85A3-A5531E510DB2}">
      <thm15:themeFamily xmlns:thm15="http://schemas.microsoft.com/office/thememl/2012/main" name="1 DTU Template.potx" id="{DCBB0D47-5BC6-435C-9126-D3D343B0B928}" vid="{2DC669D5-2566-4482-AB47-A5699F5A4350}"/>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11.xml.rels><?xml version="1.0" encoding="UTF-8" standalone="yes"?>
<Relationships xmlns="http://schemas.openxmlformats.org/package/2006/relationships"><Relationship Id="rId1" Type="http://schemas.openxmlformats.org/officeDocument/2006/relationships/customXmlProps" Target="itemProps11.xml"/></Relationships>
</file>

<file path=customXml/_rels/item12.xml.rels><?xml version="1.0" encoding="UTF-8" standalone="yes"?>
<Relationships xmlns="http://schemas.openxmlformats.org/package/2006/relationships"><Relationship Id="rId1" Type="http://schemas.openxmlformats.org/officeDocument/2006/relationships/customXmlProps" Target="itemProps12.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TemplafySlideFormConfiguration><![CDATA[{"formFields":[],"formDataEntries":[]}]]></TemplafySlideFormConfiguration>
</file>

<file path=customXml/item10.xml><?xml version="1.0" encoding="utf-8"?>
<TemplafySlideTemplateConfiguration><![CDATA[{"elementsMetadata":[],"enableDocumentContentUpdater":true,"documentContentValidatorConfiguration":{"enableDocumentContentValidator":false,"documentContentValidatorVersion":0},"slideId":"636837486369753289","version":"1.2"}]]></TemplafySlideTemplateConfiguration>
</file>

<file path=customXml/item11.xml><?xml version="1.0" encoding="utf-8"?>
<TemplafySlideFormConfiguration><![CDATA[{"formFields":[],"formDataEntries":[]}]]></TemplafySlideFormConfiguration>
</file>

<file path=customXml/item12.xml><?xml version="1.0" encoding="utf-8"?>
<TemplafySlideTemplateConfiguration><![CDATA[{"elementsMetadata":[],"enableDocumentContentUpdater":true,"documentContentValidatorConfiguration":{"enableDocumentContentValidator":false,"documentContentValidatorVersion":0},"slideId":"636837486369753289","version":"1.2"}]]></TemplafySlideTemplateConfiguration>
</file>

<file path=customXml/item2.xml><?xml version="1.0" encoding="utf-8"?>
<TemplafySlideTemplateConfiguration><![CDATA[{"documentContentValidatorConfiguration":{"enableDocumentContentValidator":false,"documentContentValidatorVersion":0},"elementsMetadata":[],"slideId":"636957682435586726","enableDocumentContentUpdater":true,"version":"1.2"}]]></TemplafySlideTemplateConfiguration>
</file>

<file path=customXml/item3.xml><?xml version="1.0" encoding="utf-8"?>
<TemplafySlideTemplateConfiguration><![CDATA[{"documentContentValidatorConfiguration":{"enableDocumentContentValidator":false,"documentContentValidatorVersion":0},"elementsMetadata":[],"slideId":"636957682435750692","enableDocumentContentUpdater":true,"version":"1.2"}]]></TemplafySlideTemplateConfiguration>
</file>

<file path=customXml/item4.xml><?xml version="1.0" encoding="utf-8"?>
<TemplafyFormConfiguration><![CDATA[{"formFields":[{"required":false,"helpTexts":{"prefix":"","postfix":""},"spacing":{},"type":"datePicker","name":"Date","label":"Date","fullyQualifiedName":"Date"},{"required":false,"placeholder":"","lines":0,"helpTexts":{"prefix":"","postfix":""},"spacing":{},"type":"textBox","name":"PresentationTitle","label":"Presentation title","fullyQualifiedName":"PresentationTitle"}],"formDataEntries":[{"name":"Date","value":"qRlzIcgfGI6CKNV2STsz0Q=="}]}]]></TemplafyFormConfiguration>
</file>

<file path=customXml/item5.xml><?xml version="1.0" encoding="utf-8"?>
<TemplafySlideTemplateConfiguration><![CDATA[{"documentContentValidatorConfiguration":{"enableDocumentContentValidator":false,"documentContentValidatorVersion":0},"elementsMetadata":[],"slideId":"636957682435465808","enableDocumentContentUpdater":true,"version":"1.2"}]]></TemplafySlideTemplateConfiguration>
</file>

<file path=customXml/item6.xml><?xml version="1.0" encoding="utf-8"?>
<TemplafyTemplateConfiguration><![CDATA[{"elementsMetadata":[{"type":"shape","id":"774cbe64-6d7d-4f70-9ec1-06ac10025550","elementConfiguration":{"binding":"UserProfile.Offices.Workarea_{{DocumentLanguage}}","disableUpdates":false,"type":"text"}},{"type":"shape","id":"be8e3356-792b-41f1-9fee-00485f2ada88","elementConfiguration":{"format":"{{DateFormats.GeneralDate}}","binding":"Form.Date","disableUpdates":false,"type":"date"}},{"type":"shape","id":"339c944a-21a3-4d30-bda0-9bd24a88b597","elementConfiguration":{"binding":"Form.PresentationTitle","disableUpdates":false,"type":"text"}}],"transformationConfigurations":[{"language":"{{DocumentLanguage}}","disableUpdates":false,"type":"proofingLanguage"}],"templateName":"","templateDescription":"","enableDocumentContentUpdater":true,"version":"1.2"}]]></TemplafyTemplateConfiguration>
</file>

<file path=customXml/item7.xml><?xml version="1.0" encoding="utf-8"?>
<TemplafySlideFormConfiguration><![CDATA[{"formFields":[],"formDataEntries":[]}]]></TemplafySlideFormConfiguration>
</file>

<file path=customXml/item8.xml><?xml version="1.0" encoding="utf-8"?>
<TemplafySlideFormConfiguration><![CDATA[{"formFields":[],"formDataEntries":[]}]]></TemplafySlideFormConfiguration>
</file>

<file path=customXml/item9.xml><?xml version="1.0" encoding="utf-8"?>
<TemplafySlideFormConfiguration><![CDATA[{"formFields":[],"formDataEntries":[]}]]></TemplafySlideFormConfiguration>
</file>

<file path=customXml/itemProps1.xml><?xml version="1.0" encoding="utf-8"?>
<ds:datastoreItem xmlns:ds="http://schemas.openxmlformats.org/officeDocument/2006/customXml" ds:itemID="{3B6F3825-1F58-4BE0-898D-B81C1CC87048}">
  <ds:schemaRefs/>
</ds:datastoreItem>
</file>

<file path=customXml/itemProps10.xml><?xml version="1.0" encoding="utf-8"?>
<ds:datastoreItem xmlns:ds="http://schemas.openxmlformats.org/officeDocument/2006/customXml" ds:itemID="{02E7CCCE-613B-4CED-B813-E473EA1E01B2}">
  <ds:schemaRefs/>
</ds:datastoreItem>
</file>

<file path=customXml/itemProps11.xml><?xml version="1.0" encoding="utf-8"?>
<ds:datastoreItem xmlns:ds="http://schemas.openxmlformats.org/officeDocument/2006/customXml" ds:itemID="{07DEC90D-5911-43F6-95C6-277BCEA7F170}">
  <ds:schemaRefs/>
</ds:datastoreItem>
</file>

<file path=customXml/itemProps12.xml><?xml version="1.0" encoding="utf-8"?>
<ds:datastoreItem xmlns:ds="http://schemas.openxmlformats.org/officeDocument/2006/customXml" ds:itemID="{777E4C4B-78A8-4C68-8DBD-FCE0EFA6F018}">
  <ds:schemaRefs/>
</ds:datastoreItem>
</file>

<file path=customXml/itemProps2.xml><?xml version="1.0" encoding="utf-8"?>
<ds:datastoreItem xmlns:ds="http://schemas.openxmlformats.org/officeDocument/2006/customXml" ds:itemID="{DFB94ED7-B025-4A67-98C8-6C8C13BF396C}">
  <ds:schemaRefs/>
</ds:datastoreItem>
</file>

<file path=customXml/itemProps3.xml><?xml version="1.0" encoding="utf-8"?>
<ds:datastoreItem xmlns:ds="http://schemas.openxmlformats.org/officeDocument/2006/customXml" ds:itemID="{344C286B-663B-4B7D-AE57-B09B08B5CF47}">
  <ds:schemaRefs/>
</ds:datastoreItem>
</file>

<file path=customXml/itemProps4.xml><?xml version="1.0" encoding="utf-8"?>
<ds:datastoreItem xmlns:ds="http://schemas.openxmlformats.org/officeDocument/2006/customXml" ds:itemID="{D01230A4-EC6D-45E1-830A-88C589CCD5B4}">
  <ds:schemaRefs/>
</ds:datastoreItem>
</file>

<file path=customXml/itemProps5.xml><?xml version="1.0" encoding="utf-8"?>
<ds:datastoreItem xmlns:ds="http://schemas.openxmlformats.org/officeDocument/2006/customXml" ds:itemID="{02EC4FD9-9CAF-4E57-95A1-820444F0EF6B}">
  <ds:schemaRefs/>
</ds:datastoreItem>
</file>

<file path=customXml/itemProps6.xml><?xml version="1.0" encoding="utf-8"?>
<ds:datastoreItem xmlns:ds="http://schemas.openxmlformats.org/officeDocument/2006/customXml" ds:itemID="{1334258C-C3E7-4029-A615-C886A240FB15}">
  <ds:schemaRefs/>
</ds:datastoreItem>
</file>

<file path=customXml/itemProps7.xml><?xml version="1.0" encoding="utf-8"?>
<ds:datastoreItem xmlns:ds="http://schemas.openxmlformats.org/officeDocument/2006/customXml" ds:itemID="{3E43344B-807B-4605-B55B-FE2C8FE0B781}">
  <ds:schemaRefs/>
</ds:datastoreItem>
</file>

<file path=customXml/itemProps8.xml><?xml version="1.0" encoding="utf-8"?>
<ds:datastoreItem xmlns:ds="http://schemas.openxmlformats.org/officeDocument/2006/customXml" ds:itemID="{4B691D7A-A3EE-432C-9A2F-DED94E3DE4C4}">
  <ds:schemaRefs/>
</ds:datastoreItem>
</file>

<file path=customXml/itemProps9.xml><?xml version="1.0" encoding="utf-8"?>
<ds:datastoreItem xmlns:ds="http://schemas.openxmlformats.org/officeDocument/2006/customXml" ds:itemID="{F4C08C7F-F953-44DE-ACDE-930692BDDB0F}">
  <ds:schemaRefs/>
</ds:datastoreItem>
</file>

<file path=docProps/app.xml><?xml version="1.0" encoding="utf-8"?>
<Properties xmlns="http://schemas.openxmlformats.org/officeDocument/2006/extended-properties" xmlns:vt="http://schemas.openxmlformats.org/officeDocument/2006/docPropsVTypes">
  <Template>1 DTU Template</Template>
  <TotalTime>2207</TotalTime>
  <Words>3073</Words>
  <Application>Microsoft Office PowerPoint</Application>
  <PresentationFormat>Custom</PresentationFormat>
  <Paragraphs>589</Paragraphs>
  <Slides>63</Slides>
  <Notes>12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63</vt:i4>
      </vt:variant>
    </vt:vector>
  </HeadingPairs>
  <TitlesOfParts>
    <vt:vector size="72" baseType="lpstr">
      <vt:lpstr>-apple-system</vt:lpstr>
      <vt:lpstr>Arial</vt:lpstr>
      <vt:lpstr>Calibri</vt:lpstr>
      <vt:lpstr>Garamond</vt:lpstr>
      <vt:lpstr>Neo Sans Pro</vt:lpstr>
      <vt:lpstr>Roboto</vt:lpstr>
      <vt:lpstr>Times New Roman</vt:lpstr>
      <vt:lpstr>Verdana</vt:lpstr>
      <vt:lpstr>Blank</vt:lpstr>
      <vt:lpstr>PowerPoint Presentation</vt:lpstr>
      <vt:lpstr>PowerPoint Presentation</vt:lpstr>
      <vt:lpstr>Tang og mikroalger som ”afgrøder”</vt:lpstr>
      <vt:lpstr>PowerPoint Presentation</vt:lpstr>
      <vt:lpstr>Menu</vt:lpstr>
      <vt:lpstr>PowerPoint Presentation</vt:lpstr>
      <vt:lpstr>Mikroalger og tang</vt:lpstr>
      <vt:lpstr>Produktion volumen, produkt værdi/udgifter</vt:lpstr>
      <vt:lpstr>PowerPoint Presentation</vt:lpstr>
      <vt:lpstr>Dyrknings systemer for mikroalger</vt:lpstr>
      <vt:lpstr>Cyanotech® Corporation, Hawaii</vt:lpstr>
      <vt:lpstr>Spirulina dyrkning for phycocyanin</vt:lpstr>
      <vt:lpstr>β-carotene og astaxanthin i Israel </vt:lpstr>
      <vt:lpstr>Indendørs Chlorella i Danmark</vt:lpstr>
      <vt:lpstr>   Overblik over produktions processer (mikroalger) </vt:lpstr>
      <vt:lpstr>Høst og tørring</vt:lpstr>
      <vt:lpstr>Tang</vt:lpstr>
      <vt:lpstr>Composition </vt:lpstr>
      <vt:lpstr>Biomasse høstes ud af vandet</vt:lpstr>
      <vt:lpstr>Værdikæden for tang</vt:lpstr>
      <vt:lpstr>Biomasse…….Høst af naturlige forekomster</vt:lpstr>
      <vt:lpstr>Naturlige forekomster</vt:lpstr>
      <vt:lpstr>Naturlige forekomster</vt:lpstr>
      <vt:lpstr>Industriel/storskala høst</vt:lpstr>
      <vt:lpstr>   Dyrkningsmetoder </vt:lpstr>
      <vt:lpstr>Lukkede fotobioreaktorer</vt:lpstr>
      <vt:lpstr>Åbne tank dyrkninger</vt:lpstr>
      <vt:lpstr>Dyrkning i det åbne hav/beskyttet</vt:lpstr>
      <vt:lpstr>PowerPoint Presentation</vt:lpstr>
      <vt:lpstr>Dyrkning i det åbne hav/eksponeret</vt:lpstr>
      <vt:lpstr>PowerPoint Presentation</vt:lpstr>
      <vt:lpstr>Protein: variation i indhold målt over 2 år</vt:lpstr>
      <vt:lpstr>Høst lokalitet</vt:lpstr>
      <vt:lpstr>Jod</vt:lpstr>
      <vt:lpstr>Variation i mikroalge biomasse</vt:lpstr>
      <vt:lpstr>Fremtidig succes: Hele værdikæden skal hjælpes</vt:lpstr>
      <vt:lpstr>Tang som målet/GOAL</vt:lpstr>
      <vt:lpstr> Novel food og lovgivning – hvad skal der til for at få godkendt nye fødevarer?</vt:lpstr>
      <vt:lpstr>Regler og standarder</vt:lpstr>
      <vt:lpstr>Fra farm til gaffel</vt:lpstr>
      <vt:lpstr>Fra farm til gaffel</vt:lpstr>
      <vt:lpstr>Fødevaresikkerhed</vt:lpstr>
      <vt:lpstr>Lovgivning for PTE</vt:lpstr>
      <vt:lpstr>Lovgivning for PTE</vt:lpstr>
      <vt:lpstr>Jod</vt:lpstr>
      <vt:lpstr>Protein- hvilken metode som standard?</vt:lpstr>
      <vt:lpstr>Novel food- er det tilladt at sælge alger til konsum?</vt:lpstr>
      <vt:lpstr>Novel food</vt:lpstr>
      <vt:lpstr>Novel food- hvordan kan vi vide det?</vt:lpstr>
      <vt:lpstr>Novel food</vt:lpstr>
      <vt:lpstr>Novel food- eksempel- accepteret for nylig</vt:lpstr>
      <vt:lpstr>Novel food- eksempel</vt:lpstr>
      <vt:lpstr>Novel food- example</vt:lpstr>
      <vt:lpstr>From a regulatory point of view… challenges</vt:lpstr>
      <vt:lpstr>Novel food- how do you know?</vt:lpstr>
      <vt:lpstr>Novel INGREDIENTS</vt:lpstr>
      <vt:lpstr>Novel INGREDIENTS</vt:lpstr>
      <vt:lpstr>Authorization for novel ingredients- details</vt:lpstr>
      <vt:lpstr>Varedeklarationen</vt:lpstr>
      <vt:lpstr>Varedeklarationen</vt:lpstr>
      <vt:lpstr>Varedeklarationen</vt:lpstr>
      <vt:lpstr>Konklusion</vt:lpstr>
      <vt:lpstr>Tag et screen shot og se senere</vt:lpstr>
    </vt:vector>
  </TitlesOfParts>
  <Company>DTU</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DTU</dc:creator>
  <cp:lastModifiedBy>Susan Løvstad Holdt</cp:lastModifiedBy>
  <cp:revision>89</cp:revision>
  <dcterms:created xsi:type="dcterms:W3CDTF">2017-07-31T08:31:56Z</dcterms:created>
  <dcterms:modified xsi:type="dcterms:W3CDTF">2023-04-18T09:50:35Z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sdIsCodeFreeTemplate">
    <vt:lpwstr>True</vt:lpwstr>
  </property>
  <property fmtid="{D5CDD505-2E9C-101B-9397-08002B2CF9AE}" pid="3" name="TemplafyTenantId">
    <vt:lpwstr>dtu</vt:lpwstr>
  </property>
  <property fmtid="{D5CDD505-2E9C-101B-9397-08002B2CF9AE}" pid="4" name="TemplafyTemplateId">
    <vt:lpwstr>636806498822691690</vt:lpwstr>
  </property>
  <property fmtid="{D5CDD505-2E9C-101B-9397-08002B2CF9AE}" pid="5" name="TemplafyUserProfileId">
    <vt:lpwstr>637647030356951747</vt:lpwstr>
  </property>
  <property fmtid="{D5CDD505-2E9C-101B-9397-08002B2CF9AE}" pid="6" name="TemplafyLanguageCode">
    <vt:lpwstr>da-DK</vt:lpwstr>
  </property>
</Properties>
</file>